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6d5530f55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db590d4bf4f2a"/>
  </p:sldMasterIdLst>
  <p:sldIdLst>
    <p:sldId xmlns:r="http://schemas.openxmlformats.org/officeDocument/2006/relationships" id="256" r:id="R88356f3c05ca438f"/>
    <p:sldId xmlns:r="http://schemas.openxmlformats.org/officeDocument/2006/relationships" id="257" r:id="Re7522327a4a04cb0"/>
    <p:sldId xmlns:r="http://schemas.openxmlformats.org/officeDocument/2006/relationships" id="258" r:id="R32db9968a5034dc2"/>
    <p:sldId xmlns:r="http://schemas.openxmlformats.org/officeDocument/2006/relationships" id="259" r:id="R596ef213f4f948c1"/>
    <p:sldId xmlns:r="http://schemas.openxmlformats.org/officeDocument/2006/relationships" id="260" r:id="Rf050a58de03a4058"/>
    <p:sldId xmlns:r="http://schemas.openxmlformats.org/officeDocument/2006/relationships" id="261" r:id="R9b12bc1c161647ac"/>
    <p:sldId xmlns:r="http://schemas.openxmlformats.org/officeDocument/2006/relationships" id="262" r:id="R2cf90d040db9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db590d4bf4f2a" /><Relationship Type="http://schemas.openxmlformats.org/officeDocument/2006/relationships/slide" Target="/ppt/slides/slide1.xml" Id="R88356f3c05ca438f" /><Relationship Type="http://schemas.openxmlformats.org/officeDocument/2006/relationships/slide" Target="/ppt/slides/slide2.xml" Id="Re7522327a4a04cb0" /><Relationship Type="http://schemas.openxmlformats.org/officeDocument/2006/relationships/slide" Target="/ppt/slides/slide3.xml" Id="R32db9968a5034dc2" /><Relationship Type="http://schemas.openxmlformats.org/officeDocument/2006/relationships/slide" Target="/ppt/slides/slide4.xml" Id="R596ef213f4f948c1" /><Relationship Type="http://schemas.openxmlformats.org/officeDocument/2006/relationships/slide" Target="/ppt/slides/slide5.xml" Id="Rf050a58de03a4058" /><Relationship Type="http://schemas.openxmlformats.org/officeDocument/2006/relationships/slide" Target="/ppt/slides/slide6.xml" Id="R9b12bc1c161647ac" /><Relationship Type="http://schemas.openxmlformats.org/officeDocument/2006/relationships/slide" Target="/ppt/slides/slide7.xml" Id="R2cf90d040db9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f47d74614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56fa4d9f4de0" /><Relationship Type="http://schemas.openxmlformats.org/officeDocument/2006/relationships/theme" Target="/ppt/slideMasters/theme/theme1.xml" Id="R52627671988f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856fa4d9f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2d16dd4d8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ce1e726fb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8b4534a5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40aa0b123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0fe3d455f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1f1f04987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834ac1b0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REVISIONSBUREAUET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REVISIONSBUREAUET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GEIR BECK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JAN HARALD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FINN-JARLE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Mølleparken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05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post@rbas.no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875 868 632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REVISIONSBUREAUET AS</a:t>
            </a:r>
          </a:p>
        </p:txBody>
      </p:sp>
    </p:spTree>
  </p:cSld>
  <p:clrMapOvr>
    <a:masterClrMapping xmlns:a="http://schemas.openxmlformats.org/drawingml/2006/main"/>
  </p:clrMapOvr>
</p:sld>
</file>