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358d77403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58b79cc034581"/>
  </p:sldMasterIdLst>
  <p:sldIdLst>
    <p:sldId xmlns:r="http://schemas.openxmlformats.org/officeDocument/2006/relationships" id="256" r:id="Rde783657a49740f5"/>
    <p:sldId xmlns:r="http://schemas.openxmlformats.org/officeDocument/2006/relationships" id="257" r:id="Rddc6cb73381f4af5"/>
    <p:sldId xmlns:r="http://schemas.openxmlformats.org/officeDocument/2006/relationships" id="258" r:id="R1e4837205b9340dd"/>
    <p:sldId xmlns:r="http://schemas.openxmlformats.org/officeDocument/2006/relationships" id="259" r:id="R1d8fee5ef4dc4fb8"/>
    <p:sldId xmlns:r="http://schemas.openxmlformats.org/officeDocument/2006/relationships" id="260" r:id="R56b317af12e34b0b"/>
    <p:sldId xmlns:r="http://schemas.openxmlformats.org/officeDocument/2006/relationships" id="261" r:id="R7544479a37da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8b79cc034581" /><Relationship Type="http://schemas.openxmlformats.org/officeDocument/2006/relationships/slide" Target="/ppt/slides/slide1.xml" Id="Rde783657a49740f5" /><Relationship Type="http://schemas.openxmlformats.org/officeDocument/2006/relationships/slide" Target="/ppt/slides/slide2.xml" Id="Rddc6cb73381f4af5" /><Relationship Type="http://schemas.openxmlformats.org/officeDocument/2006/relationships/slide" Target="/ppt/slides/slide3.xml" Id="R1e4837205b9340dd" /><Relationship Type="http://schemas.openxmlformats.org/officeDocument/2006/relationships/slide" Target="/ppt/slides/slide4.xml" Id="R1d8fee5ef4dc4fb8" /><Relationship Type="http://schemas.openxmlformats.org/officeDocument/2006/relationships/slide" Target="/ppt/slides/slide5.xml" Id="R56b317af12e34b0b" /><Relationship Type="http://schemas.openxmlformats.org/officeDocument/2006/relationships/slide" Target="/ppt/slides/slide6.xml" Id="R7544479a37da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9b76bea58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55be2b254425" /><Relationship Type="http://schemas.openxmlformats.org/officeDocument/2006/relationships/theme" Target="/ppt/slideMasters/theme/theme1.xml" Id="R200b22dc0b3a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755be2b25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4adaba3e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d60e8b99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48f61ceb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023b0cad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3fbf053f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9d0c1e05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