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a059a3662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6f18bc625487c"/>
  </p:sldMasterIdLst>
  <p:sldIdLst>
    <p:sldId xmlns:r="http://schemas.openxmlformats.org/officeDocument/2006/relationships" id="256" r:id="R61e0558a77b04c35"/>
    <p:sldId xmlns:r="http://schemas.openxmlformats.org/officeDocument/2006/relationships" id="257" r:id="R4eddb120dfed4571"/>
    <p:sldId xmlns:r="http://schemas.openxmlformats.org/officeDocument/2006/relationships" id="258" r:id="Re66cb49de89143f6"/>
    <p:sldId xmlns:r="http://schemas.openxmlformats.org/officeDocument/2006/relationships" id="259" r:id="R2a3d699139484c90"/>
    <p:sldId xmlns:r="http://schemas.openxmlformats.org/officeDocument/2006/relationships" id="260" r:id="Rf6794ef9d874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6f18bc625487c" /><Relationship Type="http://schemas.openxmlformats.org/officeDocument/2006/relationships/slide" Target="/ppt/slides/slide1.xml" Id="R61e0558a77b04c35" /><Relationship Type="http://schemas.openxmlformats.org/officeDocument/2006/relationships/slide" Target="/ppt/slides/slide2.xml" Id="R4eddb120dfed4571" /><Relationship Type="http://schemas.openxmlformats.org/officeDocument/2006/relationships/slide" Target="/ppt/slides/slide3.xml" Id="Re66cb49de89143f6" /><Relationship Type="http://schemas.openxmlformats.org/officeDocument/2006/relationships/slide" Target="/ppt/slides/slide4.xml" Id="R2a3d699139484c90" /><Relationship Type="http://schemas.openxmlformats.org/officeDocument/2006/relationships/slide" Target="/ppt/slides/slide5.xml" Id="Rf6794ef9d874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1caca5f34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57adc0cc94ea0" /><Relationship Type="http://schemas.openxmlformats.org/officeDocument/2006/relationships/theme" Target="/ppt/slideMasters/theme/theme1.xml" Id="R5df8774dc206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57adc0cc9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43930cc98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2eee1d166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fea36dc0944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8d2e742e3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6b9c3e311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NASJONALFORENINGEN FOR FOLKEHELSEN MOLDE-BOLSØY HELSELAG.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NASJONALFORENINGEN FOR FOLKEHELSEN MOLDE-BOLSØY HELSELAG.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songun10@hotmail.com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875 713 272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