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3bf3445004a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d047f18bea450e"/>
  </p:sldMasterIdLst>
  <p:sldIdLst>
    <p:sldId xmlns:r="http://schemas.openxmlformats.org/officeDocument/2006/relationships" id="256" r:id="Rc787d0d12a5b40a2"/>
    <p:sldId xmlns:r="http://schemas.openxmlformats.org/officeDocument/2006/relationships" id="257" r:id="Red97f61cf0454d71"/>
    <p:sldId xmlns:r="http://schemas.openxmlformats.org/officeDocument/2006/relationships" id="258" r:id="R44902919e1994116"/>
    <p:sldId xmlns:r="http://schemas.openxmlformats.org/officeDocument/2006/relationships" id="259" r:id="R371737992bfe4c58"/>
    <p:sldId xmlns:r="http://schemas.openxmlformats.org/officeDocument/2006/relationships" id="260" r:id="Rd4599ad83d484d06"/>
    <p:sldId xmlns:r="http://schemas.openxmlformats.org/officeDocument/2006/relationships" id="261" r:id="Rf71f3268e40d4daa"/>
    <p:sldId xmlns:r="http://schemas.openxmlformats.org/officeDocument/2006/relationships" id="262" r:id="R31641068a5bb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047f18bea450e" /><Relationship Type="http://schemas.openxmlformats.org/officeDocument/2006/relationships/slide" Target="/ppt/slides/slide1.xml" Id="Rc787d0d12a5b40a2" /><Relationship Type="http://schemas.openxmlformats.org/officeDocument/2006/relationships/slide" Target="/ppt/slides/slide2.xml" Id="Red97f61cf0454d71" /><Relationship Type="http://schemas.openxmlformats.org/officeDocument/2006/relationships/slide" Target="/ppt/slides/slide3.xml" Id="R44902919e1994116" /><Relationship Type="http://schemas.openxmlformats.org/officeDocument/2006/relationships/slide" Target="/ppt/slides/slide4.xml" Id="R371737992bfe4c58" /><Relationship Type="http://schemas.openxmlformats.org/officeDocument/2006/relationships/slide" Target="/ppt/slides/slide5.xml" Id="Rd4599ad83d484d06" /><Relationship Type="http://schemas.openxmlformats.org/officeDocument/2006/relationships/slide" Target="/ppt/slides/slide6.xml" Id="Rf71f3268e40d4daa" /><Relationship Type="http://schemas.openxmlformats.org/officeDocument/2006/relationships/slide" Target="/ppt/slides/slide7.xml" Id="R31641068a5bb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d7eb69a75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5027d2a754347" /><Relationship Type="http://schemas.openxmlformats.org/officeDocument/2006/relationships/theme" Target="/ppt/slideMasters/theme/theme1.xml" Id="R274c9cb7c006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5027d2a75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e955c360f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b8623fb55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5c3c6c653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b9a92dd70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9f986e741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b136f8ce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cca25dcd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22 618 996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19 984 507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18 662 276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210 544 915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238 052 973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JOAKIM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JULIE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MARIE STAVNES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PEDER STAVNES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Karlsen, Borgenveien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874 493 562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TERE AS</a:t>
            </a:r>
          </a:p>
        </p:txBody>
      </p:sp>
    </p:spTree>
  </p:cSld>
  <p:clrMapOvr>
    <a:masterClrMapping xmlns:a="http://schemas.openxmlformats.org/drawingml/2006/main"/>
  </p:clrMapOvr>
</p:sld>
</file>