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72973f499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02473fa2364f48"/>
  </p:sldMasterIdLst>
  <p:sldIdLst>
    <p:sldId xmlns:r="http://schemas.openxmlformats.org/officeDocument/2006/relationships" id="256" r:id="R0093c871f0d44d30"/>
    <p:sldId xmlns:r="http://schemas.openxmlformats.org/officeDocument/2006/relationships" id="257" r:id="R471ca6061fdb4308"/>
    <p:sldId xmlns:r="http://schemas.openxmlformats.org/officeDocument/2006/relationships" id="258" r:id="Ra385058e0b0a461f"/>
    <p:sldId xmlns:r="http://schemas.openxmlformats.org/officeDocument/2006/relationships" id="259" r:id="Rc9d76d47086d401d"/>
    <p:sldId xmlns:r="http://schemas.openxmlformats.org/officeDocument/2006/relationships" id="260" r:id="R9b2a534eee34403a"/>
    <p:sldId xmlns:r="http://schemas.openxmlformats.org/officeDocument/2006/relationships" id="261" r:id="R9ebc3bf01ffd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2473fa2364f48" /><Relationship Type="http://schemas.openxmlformats.org/officeDocument/2006/relationships/slide" Target="/ppt/slides/slide1.xml" Id="R0093c871f0d44d30" /><Relationship Type="http://schemas.openxmlformats.org/officeDocument/2006/relationships/slide" Target="/ppt/slides/slide2.xml" Id="R471ca6061fdb4308" /><Relationship Type="http://schemas.openxmlformats.org/officeDocument/2006/relationships/slide" Target="/ppt/slides/slide3.xml" Id="Ra385058e0b0a461f" /><Relationship Type="http://schemas.openxmlformats.org/officeDocument/2006/relationships/slide" Target="/ppt/slides/slide4.xml" Id="Rc9d76d47086d401d" /><Relationship Type="http://schemas.openxmlformats.org/officeDocument/2006/relationships/slide" Target="/ppt/slides/slide5.xml" Id="R9b2a534eee34403a" /><Relationship Type="http://schemas.openxmlformats.org/officeDocument/2006/relationships/slide" Target="/ppt/slides/slide6.xml" Id="R9ebc3bf01ffd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6171937234e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53ae4731b4dd2" /><Relationship Type="http://schemas.openxmlformats.org/officeDocument/2006/relationships/theme" Target="/ppt/slideMasters/theme/theme1.xml" Id="Re1f9a31ce5fd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453ae4731b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f58ba7932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b34b56cab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4702adc65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ab9978245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b711d845b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88ef4901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Karlsen, Borgenveien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874 493 562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