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8926953e8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c085756f74ea7"/>
  </p:sldMasterIdLst>
  <p:sldIdLst>
    <p:sldId xmlns:r="http://schemas.openxmlformats.org/officeDocument/2006/relationships" id="256" r:id="Rb00a215439f543e8"/>
    <p:sldId xmlns:r="http://schemas.openxmlformats.org/officeDocument/2006/relationships" id="257" r:id="R352c21e5ceb349f1"/>
    <p:sldId xmlns:r="http://schemas.openxmlformats.org/officeDocument/2006/relationships" id="258" r:id="R8ab537d1261c4521"/>
    <p:sldId xmlns:r="http://schemas.openxmlformats.org/officeDocument/2006/relationships" id="259" r:id="R94c8b44f16624c03"/>
    <p:sldId xmlns:r="http://schemas.openxmlformats.org/officeDocument/2006/relationships" id="260" r:id="R6c03e2bfc43749c4"/>
    <p:sldId xmlns:r="http://schemas.openxmlformats.org/officeDocument/2006/relationships" id="261" r:id="R067adfef9ded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c085756f74ea7" /><Relationship Type="http://schemas.openxmlformats.org/officeDocument/2006/relationships/slide" Target="/ppt/slides/slide1.xml" Id="Rb00a215439f543e8" /><Relationship Type="http://schemas.openxmlformats.org/officeDocument/2006/relationships/slide" Target="/ppt/slides/slide2.xml" Id="R352c21e5ceb349f1" /><Relationship Type="http://schemas.openxmlformats.org/officeDocument/2006/relationships/slide" Target="/ppt/slides/slide3.xml" Id="R8ab537d1261c4521" /><Relationship Type="http://schemas.openxmlformats.org/officeDocument/2006/relationships/slide" Target="/ppt/slides/slide4.xml" Id="R94c8b44f16624c03" /><Relationship Type="http://schemas.openxmlformats.org/officeDocument/2006/relationships/slide" Target="/ppt/slides/slide5.xml" Id="R6c03e2bfc43749c4" /><Relationship Type="http://schemas.openxmlformats.org/officeDocument/2006/relationships/slide" Target="/ppt/slides/slide6.xml" Id="R067adfef9ded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127f8fbf0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f7a2681d4c94" /><Relationship Type="http://schemas.openxmlformats.org/officeDocument/2006/relationships/theme" Target="/ppt/slideMasters/theme/theme1.xml" Id="Reb42ac971cae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df7a2681d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3a099b32b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cae9a54b4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f746e03c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6b10339f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c697af15b48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4e34a52b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ARCATUM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ARCATUM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110 081 041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45 47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