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dde26bf2be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340b6356bc4d6b"/>
  </p:sldMasterIdLst>
  <p:sldIdLst>
    <p:sldId xmlns:r="http://schemas.openxmlformats.org/officeDocument/2006/relationships" id="256" r:id="R9c54fc7091324144"/>
    <p:sldId xmlns:r="http://schemas.openxmlformats.org/officeDocument/2006/relationships" id="257" r:id="Rc80abb6394164b70"/>
    <p:sldId xmlns:r="http://schemas.openxmlformats.org/officeDocument/2006/relationships" id="258" r:id="Red19d76a79a84d29"/>
    <p:sldId xmlns:r="http://schemas.openxmlformats.org/officeDocument/2006/relationships" id="259" r:id="R809ee3fe15224eb8"/>
    <p:sldId xmlns:r="http://schemas.openxmlformats.org/officeDocument/2006/relationships" id="260" r:id="R8929358c549c4d5f"/>
    <p:sldId xmlns:r="http://schemas.openxmlformats.org/officeDocument/2006/relationships" id="261" r:id="R92357e256db1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40b6356bc4d6b" /><Relationship Type="http://schemas.openxmlformats.org/officeDocument/2006/relationships/slide" Target="/ppt/slides/slide1.xml" Id="R9c54fc7091324144" /><Relationship Type="http://schemas.openxmlformats.org/officeDocument/2006/relationships/slide" Target="/ppt/slides/slide2.xml" Id="Rc80abb6394164b70" /><Relationship Type="http://schemas.openxmlformats.org/officeDocument/2006/relationships/slide" Target="/ppt/slides/slide3.xml" Id="Red19d76a79a84d29" /><Relationship Type="http://schemas.openxmlformats.org/officeDocument/2006/relationships/slide" Target="/ppt/slides/slide4.xml" Id="R809ee3fe15224eb8" /><Relationship Type="http://schemas.openxmlformats.org/officeDocument/2006/relationships/slide" Target="/ppt/slides/slide5.xml" Id="R8929358c549c4d5f" /><Relationship Type="http://schemas.openxmlformats.org/officeDocument/2006/relationships/slide" Target="/ppt/slides/slide6.xml" Id="R92357e256db1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8835a4717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3903bd8ce4146" /><Relationship Type="http://schemas.openxmlformats.org/officeDocument/2006/relationships/theme" Target="/ppt/slideMasters/theme/theme1.xml" Id="Rd8cbd50e6727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3903bd8ce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ee850b673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4f3d024f4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67657b296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93c3d7367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bca6e5012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3e7a97180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ARCATUM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45 47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872 409 572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