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4c0af2cde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2537f2e0e477a"/>
  </p:sldMasterIdLst>
  <p:sldIdLst>
    <p:sldId xmlns:r="http://schemas.openxmlformats.org/officeDocument/2006/relationships" id="256" r:id="R305dcefe8c014091"/>
    <p:sldId xmlns:r="http://schemas.openxmlformats.org/officeDocument/2006/relationships" id="257" r:id="R68fd1cca6910413b"/>
    <p:sldId xmlns:r="http://schemas.openxmlformats.org/officeDocument/2006/relationships" id="258" r:id="Ra51e214ca2ea4233"/>
    <p:sldId xmlns:r="http://schemas.openxmlformats.org/officeDocument/2006/relationships" id="259" r:id="Rf42793265f1e49de"/>
    <p:sldId xmlns:r="http://schemas.openxmlformats.org/officeDocument/2006/relationships" id="260" r:id="Rcd944dbdebd944d6"/>
    <p:sldId xmlns:r="http://schemas.openxmlformats.org/officeDocument/2006/relationships" id="261" r:id="Rf6e481d92c18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2537f2e0e477a" /><Relationship Type="http://schemas.openxmlformats.org/officeDocument/2006/relationships/slide" Target="/ppt/slides/slide1.xml" Id="R305dcefe8c014091" /><Relationship Type="http://schemas.openxmlformats.org/officeDocument/2006/relationships/slide" Target="/ppt/slides/slide2.xml" Id="R68fd1cca6910413b" /><Relationship Type="http://schemas.openxmlformats.org/officeDocument/2006/relationships/slide" Target="/ppt/slides/slide3.xml" Id="Ra51e214ca2ea4233" /><Relationship Type="http://schemas.openxmlformats.org/officeDocument/2006/relationships/slide" Target="/ppt/slides/slide4.xml" Id="Rf42793265f1e49de" /><Relationship Type="http://schemas.openxmlformats.org/officeDocument/2006/relationships/slide" Target="/ppt/slides/slide5.xml" Id="Rcd944dbdebd944d6" /><Relationship Type="http://schemas.openxmlformats.org/officeDocument/2006/relationships/slide" Target="/ppt/slides/slide6.xml" Id="Rf6e481d92c18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b0f6337a6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658a08f204d3f" /><Relationship Type="http://schemas.openxmlformats.org/officeDocument/2006/relationships/theme" Target="/ppt/slideMasters/theme/theme1.xml" Id="R24e7bdd14f51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658a08f20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d10e71b17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1ceebffd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3497765e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63ae6c90b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457bc3b1c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c485dc8f1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ARBEIDSMANDSFORBUND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ARBEIDSMANDSFORBUND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316 447 337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38 709 223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545 499 236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593 632 076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norsk@arbmand.no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arbeidsmandsforbundet.no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