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2731657d83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0f835b6614549"/>
  </p:sldMasterIdLst>
  <p:sldIdLst>
    <p:sldId xmlns:r="http://schemas.openxmlformats.org/officeDocument/2006/relationships" id="256" r:id="R0a354452546440c6"/>
    <p:sldId xmlns:r="http://schemas.openxmlformats.org/officeDocument/2006/relationships" id="257" r:id="R2e6abe3f9869400a"/>
    <p:sldId xmlns:r="http://schemas.openxmlformats.org/officeDocument/2006/relationships" id="258" r:id="Reabd9fdc3bec4bd4"/>
    <p:sldId xmlns:r="http://schemas.openxmlformats.org/officeDocument/2006/relationships" id="259" r:id="R61d7150a763b4ea0"/>
    <p:sldId xmlns:r="http://schemas.openxmlformats.org/officeDocument/2006/relationships" id="260" r:id="R58c2e79f758349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0f835b6614549" /><Relationship Type="http://schemas.openxmlformats.org/officeDocument/2006/relationships/slide" Target="/ppt/slides/slide1.xml" Id="R0a354452546440c6" /><Relationship Type="http://schemas.openxmlformats.org/officeDocument/2006/relationships/slide" Target="/ppt/slides/slide2.xml" Id="R2e6abe3f9869400a" /><Relationship Type="http://schemas.openxmlformats.org/officeDocument/2006/relationships/slide" Target="/ppt/slides/slide3.xml" Id="Reabd9fdc3bec4bd4" /><Relationship Type="http://schemas.openxmlformats.org/officeDocument/2006/relationships/slide" Target="/ppt/slides/slide4.xml" Id="R61d7150a763b4ea0" /><Relationship Type="http://schemas.openxmlformats.org/officeDocument/2006/relationships/slide" Target="/ppt/slides/slide5.xml" Id="R58c2e79f758349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291ea422244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4a31434734301" /><Relationship Type="http://schemas.openxmlformats.org/officeDocument/2006/relationships/theme" Target="/ppt/slideMasters/theme/theme1.xml" Id="Re3ee920518f2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a4a314347343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ae6c134284c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46f4dc9ab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6c0fbf48f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6a1cd08fd46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f86927cc8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BAPTISTKIRKEN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BAPTISTKIRKEN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35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870 262 272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