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313c2402b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1ddfa9ea842a4"/>
  </p:sldMasterIdLst>
  <p:sldIdLst>
    <p:sldId xmlns:r="http://schemas.openxmlformats.org/officeDocument/2006/relationships" id="256" r:id="Rbcfb554fff3448b1"/>
    <p:sldId xmlns:r="http://schemas.openxmlformats.org/officeDocument/2006/relationships" id="257" r:id="R024be7b4c6974fc4"/>
    <p:sldId xmlns:r="http://schemas.openxmlformats.org/officeDocument/2006/relationships" id="258" r:id="Rd34a53d71ce040b5"/>
    <p:sldId xmlns:r="http://schemas.openxmlformats.org/officeDocument/2006/relationships" id="259" r:id="R05c0928b2c434767"/>
    <p:sldId xmlns:r="http://schemas.openxmlformats.org/officeDocument/2006/relationships" id="260" r:id="Rbe12ab3705b4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1ddfa9ea842a4" /><Relationship Type="http://schemas.openxmlformats.org/officeDocument/2006/relationships/slide" Target="/ppt/slides/slide1.xml" Id="Rbcfb554fff3448b1" /><Relationship Type="http://schemas.openxmlformats.org/officeDocument/2006/relationships/slide" Target="/ppt/slides/slide2.xml" Id="R024be7b4c6974fc4" /><Relationship Type="http://schemas.openxmlformats.org/officeDocument/2006/relationships/slide" Target="/ppt/slides/slide3.xml" Id="Rd34a53d71ce040b5" /><Relationship Type="http://schemas.openxmlformats.org/officeDocument/2006/relationships/slide" Target="/ppt/slides/slide4.xml" Id="R05c0928b2c434767" /><Relationship Type="http://schemas.openxmlformats.org/officeDocument/2006/relationships/slide" Target="/ppt/slides/slide5.xml" Id="Rbe12ab3705b4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8f3da3df8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bc7c479444a0" /><Relationship Type="http://schemas.openxmlformats.org/officeDocument/2006/relationships/theme" Target="/ppt/slideMasters/theme/theme1.xml" Id="R8a26d9622a78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ebc7c4794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33946c64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dfabdb21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4dbe3804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08803cdb9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653b05af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