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40ff1e757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adf7640c14cfd"/>
  </p:sldMasterIdLst>
  <p:sldIdLst>
    <p:sldId xmlns:r="http://schemas.openxmlformats.org/officeDocument/2006/relationships" id="256" r:id="R4cb4fa2e8ada4425"/>
    <p:sldId xmlns:r="http://schemas.openxmlformats.org/officeDocument/2006/relationships" id="257" r:id="R67959aaf8d0e46b5"/>
    <p:sldId xmlns:r="http://schemas.openxmlformats.org/officeDocument/2006/relationships" id="258" r:id="R5dd59c255ba54d33"/>
    <p:sldId xmlns:r="http://schemas.openxmlformats.org/officeDocument/2006/relationships" id="259" r:id="R4e9e49e7113744bd"/>
    <p:sldId xmlns:r="http://schemas.openxmlformats.org/officeDocument/2006/relationships" id="260" r:id="Red0b891406b2421a"/>
    <p:sldId xmlns:r="http://schemas.openxmlformats.org/officeDocument/2006/relationships" id="261" r:id="Rea84e2b96040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adf7640c14cfd" /><Relationship Type="http://schemas.openxmlformats.org/officeDocument/2006/relationships/slide" Target="/ppt/slides/slide1.xml" Id="R4cb4fa2e8ada4425" /><Relationship Type="http://schemas.openxmlformats.org/officeDocument/2006/relationships/slide" Target="/ppt/slides/slide2.xml" Id="R67959aaf8d0e46b5" /><Relationship Type="http://schemas.openxmlformats.org/officeDocument/2006/relationships/slide" Target="/ppt/slides/slide3.xml" Id="R5dd59c255ba54d33" /><Relationship Type="http://schemas.openxmlformats.org/officeDocument/2006/relationships/slide" Target="/ppt/slides/slide4.xml" Id="R4e9e49e7113744bd" /><Relationship Type="http://schemas.openxmlformats.org/officeDocument/2006/relationships/slide" Target="/ppt/slides/slide5.xml" Id="Red0b891406b2421a" /><Relationship Type="http://schemas.openxmlformats.org/officeDocument/2006/relationships/slide" Target="/ppt/slides/slide6.xml" Id="Rea84e2b96040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d56517be3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6b1a9154841a2" /><Relationship Type="http://schemas.openxmlformats.org/officeDocument/2006/relationships/theme" Target="/ppt/slideMasters/theme/theme1.xml" Id="R1d99f082e880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6b1a91548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058df3441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d4b3698fb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e826e8730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a0e9491b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66809497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997be56f2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