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b7785bf934c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14d64a928b4158"/>
  </p:sldMasterIdLst>
  <p:sldIdLst>
    <p:sldId xmlns:r="http://schemas.openxmlformats.org/officeDocument/2006/relationships" id="256" r:id="R531a2370daf64287"/>
    <p:sldId xmlns:r="http://schemas.openxmlformats.org/officeDocument/2006/relationships" id="257" r:id="Rba9f32a010264a08"/>
    <p:sldId xmlns:r="http://schemas.openxmlformats.org/officeDocument/2006/relationships" id="258" r:id="Rc834664ddcad4bfc"/>
    <p:sldId xmlns:r="http://schemas.openxmlformats.org/officeDocument/2006/relationships" id="259" r:id="R112e50640553452d"/>
    <p:sldId xmlns:r="http://schemas.openxmlformats.org/officeDocument/2006/relationships" id="260" r:id="R4f84a433f97b44a1"/>
    <p:sldId xmlns:r="http://schemas.openxmlformats.org/officeDocument/2006/relationships" id="261" r:id="R82dd22001bf64343"/>
    <p:sldId xmlns:r="http://schemas.openxmlformats.org/officeDocument/2006/relationships" id="262" r:id="R18e95099468f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4d64a928b4158" /><Relationship Type="http://schemas.openxmlformats.org/officeDocument/2006/relationships/slide" Target="/ppt/slides/slide1.xml" Id="R531a2370daf64287" /><Relationship Type="http://schemas.openxmlformats.org/officeDocument/2006/relationships/slide" Target="/ppt/slides/slide2.xml" Id="Rba9f32a010264a08" /><Relationship Type="http://schemas.openxmlformats.org/officeDocument/2006/relationships/slide" Target="/ppt/slides/slide3.xml" Id="Rc834664ddcad4bfc" /><Relationship Type="http://schemas.openxmlformats.org/officeDocument/2006/relationships/slide" Target="/ppt/slides/slide4.xml" Id="R112e50640553452d" /><Relationship Type="http://schemas.openxmlformats.org/officeDocument/2006/relationships/slide" Target="/ppt/slides/slide5.xml" Id="R4f84a433f97b44a1" /><Relationship Type="http://schemas.openxmlformats.org/officeDocument/2006/relationships/slide" Target="/ppt/slides/slide6.xml" Id="R82dd22001bf64343" /><Relationship Type="http://schemas.openxmlformats.org/officeDocument/2006/relationships/slide" Target="/ppt/slides/slide7.xml" Id="R18e95099468f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1a233e4fa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f9c8dfc004289" /><Relationship Type="http://schemas.openxmlformats.org/officeDocument/2006/relationships/theme" Target="/ppt/slideMasters/theme/theme1.xml" Id="Ra856bbc1174e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ff9c8dfc00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67722e57f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98c6f01645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4145a3625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38e01d584f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e58deda7d4c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1d12c473540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efa89a15d47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BYGGELAGET TIME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BYGGELAGET TIME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108 269 616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4 142 960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3 048 910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10 079 731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38 389 457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SOLA HOLDING AS  –  53,1 %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KTSO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PERI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ØSR AS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91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post@byggelaget.no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www.byggelaget.no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866 255 342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BYGGELAGET TIME AS</a:t>
            </a:r>
          </a:p>
        </p:txBody>
      </p:sp>
    </p:spTree>
  </p:cSld>
  <p:clrMapOvr>
    <a:masterClrMapping xmlns:a="http://schemas.openxmlformats.org/drawingml/2006/main"/>
  </p:clrMapOvr>
</p:sld>
</file>