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ea848ea089f48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15ff8df22764d1c"/>
  </p:sldMasterIdLst>
  <p:sldIdLst>
    <p:sldId xmlns:r="http://schemas.openxmlformats.org/officeDocument/2006/relationships" id="256" r:id="R674c5db79c054e45"/>
    <p:sldId xmlns:r="http://schemas.openxmlformats.org/officeDocument/2006/relationships" id="257" r:id="R7404949ef718472c"/>
    <p:sldId xmlns:r="http://schemas.openxmlformats.org/officeDocument/2006/relationships" id="258" r:id="Rb15a76c64e754b53"/>
    <p:sldId xmlns:r="http://schemas.openxmlformats.org/officeDocument/2006/relationships" id="259" r:id="R006e80977d914ac8"/>
    <p:sldId xmlns:r="http://schemas.openxmlformats.org/officeDocument/2006/relationships" id="260" r:id="Rc42be80e86eb4134"/>
    <p:sldId xmlns:r="http://schemas.openxmlformats.org/officeDocument/2006/relationships" id="261" r:id="R9adfb07910e941aa"/>
    <p:sldId xmlns:r="http://schemas.openxmlformats.org/officeDocument/2006/relationships" id="262" r:id="R7c22f8aee6854b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5ff8df22764d1c" /><Relationship Type="http://schemas.openxmlformats.org/officeDocument/2006/relationships/slide" Target="/ppt/slides/slide1.xml" Id="R674c5db79c054e45" /><Relationship Type="http://schemas.openxmlformats.org/officeDocument/2006/relationships/slide" Target="/ppt/slides/slide2.xml" Id="R7404949ef718472c" /><Relationship Type="http://schemas.openxmlformats.org/officeDocument/2006/relationships/slide" Target="/ppt/slides/slide3.xml" Id="Rb15a76c64e754b53" /><Relationship Type="http://schemas.openxmlformats.org/officeDocument/2006/relationships/slide" Target="/ppt/slides/slide4.xml" Id="R006e80977d914ac8" /><Relationship Type="http://schemas.openxmlformats.org/officeDocument/2006/relationships/slide" Target="/ppt/slides/slide5.xml" Id="Rc42be80e86eb4134" /><Relationship Type="http://schemas.openxmlformats.org/officeDocument/2006/relationships/slide" Target="/ppt/slides/slide6.xml" Id="R9adfb07910e941aa" /><Relationship Type="http://schemas.openxmlformats.org/officeDocument/2006/relationships/slide" Target="/ppt/slides/slide7.xml" Id="R7c22f8aee6854b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b125dcd75b4fa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9886c1c9cf4b64" /><Relationship Type="http://schemas.openxmlformats.org/officeDocument/2006/relationships/theme" Target="/ppt/slideMasters/theme/theme1.xml" Id="R315f1bfaf5444b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89886c1c9cf4b6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f39d1293f546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2933a927941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fbe054ba74428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f3594aa22a4c2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19f5c173f240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48be7d90994e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2db2adff2a4ab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CC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CC EIENDOM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118 241 444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72 881 247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127 025 672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950 413 438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2 945 254 418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CC GRUPPEN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Vangsvegen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2317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senterleder@cc-gjovik.no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866 083 932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 EIENDOM AS</a:t>
            </a:r>
          </a:p>
        </p:txBody>
      </p:sp>
    </p:spTree>
  </p:cSld>
  <p:clrMapOvr>
    <a:masterClrMapping xmlns:a="http://schemas.openxmlformats.org/drawingml/2006/main"/>
  </p:clrMapOvr>
</p:sld>
</file>