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3d92cc974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5220fd2474bbc"/>
  </p:sldMasterIdLst>
  <p:sldIdLst>
    <p:sldId xmlns:r="http://schemas.openxmlformats.org/officeDocument/2006/relationships" id="256" r:id="R32ed3dbfd05d48dc"/>
    <p:sldId xmlns:r="http://schemas.openxmlformats.org/officeDocument/2006/relationships" id="257" r:id="R27080aa1bac34fdb"/>
    <p:sldId xmlns:r="http://schemas.openxmlformats.org/officeDocument/2006/relationships" id="258" r:id="R0b04d4dc95f94333"/>
    <p:sldId xmlns:r="http://schemas.openxmlformats.org/officeDocument/2006/relationships" id="259" r:id="R96b587189bf1449e"/>
    <p:sldId xmlns:r="http://schemas.openxmlformats.org/officeDocument/2006/relationships" id="260" r:id="R3d85697e01e141bf"/>
    <p:sldId xmlns:r="http://schemas.openxmlformats.org/officeDocument/2006/relationships" id="261" r:id="Re243f34217ab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5220fd2474bbc" /><Relationship Type="http://schemas.openxmlformats.org/officeDocument/2006/relationships/slide" Target="/ppt/slides/slide1.xml" Id="R32ed3dbfd05d48dc" /><Relationship Type="http://schemas.openxmlformats.org/officeDocument/2006/relationships/slide" Target="/ppt/slides/slide2.xml" Id="R27080aa1bac34fdb" /><Relationship Type="http://schemas.openxmlformats.org/officeDocument/2006/relationships/slide" Target="/ppt/slides/slide3.xml" Id="R0b04d4dc95f94333" /><Relationship Type="http://schemas.openxmlformats.org/officeDocument/2006/relationships/slide" Target="/ppt/slides/slide4.xml" Id="R96b587189bf1449e" /><Relationship Type="http://schemas.openxmlformats.org/officeDocument/2006/relationships/slide" Target="/ppt/slides/slide5.xml" Id="R3d85697e01e141bf" /><Relationship Type="http://schemas.openxmlformats.org/officeDocument/2006/relationships/slide" Target="/ppt/slides/slide6.xml" Id="Re243f34217ab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ab9890910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1e9bb69a4d1d" /><Relationship Type="http://schemas.openxmlformats.org/officeDocument/2006/relationships/theme" Target="/ppt/slideMasters/theme/theme1.xml" Id="R67f92a7c237b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61e9bb69a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be7e1435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714f89242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281a0337b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594a2027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789259a2b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72d83d942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senterleder@cc-gjovik.no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866 083 932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