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a26cac260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e1e4753b6448f"/>
  </p:sldMasterIdLst>
  <p:sldIdLst>
    <p:sldId xmlns:r="http://schemas.openxmlformats.org/officeDocument/2006/relationships" id="256" r:id="R9646566bf4ed4752"/>
    <p:sldId xmlns:r="http://schemas.openxmlformats.org/officeDocument/2006/relationships" id="257" r:id="R007536a8dcc74922"/>
    <p:sldId xmlns:r="http://schemas.openxmlformats.org/officeDocument/2006/relationships" id="258" r:id="R5ad58ce32f1d410f"/>
    <p:sldId xmlns:r="http://schemas.openxmlformats.org/officeDocument/2006/relationships" id="259" r:id="Re663f068c9854dbc"/>
    <p:sldId xmlns:r="http://schemas.openxmlformats.org/officeDocument/2006/relationships" id="260" r:id="R73bd6a49448a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e1e4753b6448f" /><Relationship Type="http://schemas.openxmlformats.org/officeDocument/2006/relationships/slide" Target="/ppt/slides/slide1.xml" Id="R9646566bf4ed4752" /><Relationship Type="http://schemas.openxmlformats.org/officeDocument/2006/relationships/slide" Target="/ppt/slides/slide2.xml" Id="R007536a8dcc74922" /><Relationship Type="http://schemas.openxmlformats.org/officeDocument/2006/relationships/slide" Target="/ppt/slides/slide3.xml" Id="R5ad58ce32f1d410f" /><Relationship Type="http://schemas.openxmlformats.org/officeDocument/2006/relationships/slide" Target="/ppt/slides/slide4.xml" Id="Re663f068c9854dbc" /><Relationship Type="http://schemas.openxmlformats.org/officeDocument/2006/relationships/slide" Target="/ppt/slides/slide5.xml" Id="R73bd6a49448a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a17e15492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82c09d0049df" /><Relationship Type="http://schemas.openxmlformats.org/officeDocument/2006/relationships/theme" Target="/ppt/slideMasters/theme/theme1.xml" Id="R8bde9d7bea2b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882c09d00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49b72a1c5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bf2a2c58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2e08db74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2ec21388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48a10586d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ÅMLI KOMMUNE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