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863cae803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58902f2e149d7"/>
  </p:sldMasterIdLst>
  <p:sldIdLst>
    <p:sldId xmlns:r="http://schemas.openxmlformats.org/officeDocument/2006/relationships" id="256" r:id="R06454b3230b04797"/>
    <p:sldId xmlns:r="http://schemas.openxmlformats.org/officeDocument/2006/relationships" id="257" r:id="Rcebee02f956842ad"/>
    <p:sldId xmlns:r="http://schemas.openxmlformats.org/officeDocument/2006/relationships" id="258" r:id="R7659adcc27374f37"/>
    <p:sldId xmlns:r="http://schemas.openxmlformats.org/officeDocument/2006/relationships" id="259" r:id="R7bb3d1542e38473f"/>
    <p:sldId xmlns:r="http://schemas.openxmlformats.org/officeDocument/2006/relationships" id="260" r:id="R2727b920a7bb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58902f2e149d7" /><Relationship Type="http://schemas.openxmlformats.org/officeDocument/2006/relationships/slide" Target="/ppt/slides/slide1.xml" Id="R06454b3230b04797" /><Relationship Type="http://schemas.openxmlformats.org/officeDocument/2006/relationships/slide" Target="/ppt/slides/slide2.xml" Id="Rcebee02f956842ad" /><Relationship Type="http://schemas.openxmlformats.org/officeDocument/2006/relationships/slide" Target="/ppt/slides/slide3.xml" Id="R7659adcc27374f37" /><Relationship Type="http://schemas.openxmlformats.org/officeDocument/2006/relationships/slide" Target="/ppt/slides/slide4.xml" Id="R7bb3d1542e38473f" /><Relationship Type="http://schemas.openxmlformats.org/officeDocument/2006/relationships/slide" Target="/ppt/slides/slide5.xml" Id="R2727b920a7bb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4fcbdc92f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e899bed59462b" /><Relationship Type="http://schemas.openxmlformats.org/officeDocument/2006/relationships/theme" Target="/ppt/slideMasters/theme/theme1.xml" Id="R2f53813bc99a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e899bed59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bb321c388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4b3f7a21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cc5b1ccf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38eba4f61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cc0d475b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KOMMUNE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25 03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postmottak@grimstad.kommune.no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www.grimstad.kommune.no/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 KOMMUNE</a:t>
            </a:r>
          </a:p>
        </p:txBody>
      </p:sp>
    </p:spTree>
  </p:cSld>
  <p:clrMapOvr>
    <a:masterClrMapping xmlns:a="http://schemas.openxmlformats.org/drawingml/2006/main"/>
  </p:clrMapOvr>
</p:sld>
</file>