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aa711ac4148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79e7fd0ee4e91"/>
  </p:sldMasterIdLst>
  <p:sldIdLst>
    <p:sldId xmlns:r="http://schemas.openxmlformats.org/officeDocument/2006/relationships" id="256" r:id="Re78943e1cf054162"/>
    <p:sldId xmlns:r="http://schemas.openxmlformats.org/officeDocument/2006/relationships" id="257" r:id="R3f84754c93304fc0"/>
    <p:sldId xmlns:r="http://schemas.openxmlformats.org/officeDocument/2006/relationships" id="258" r:id="Rad4c9622096a4c08"/>
    <p:sldId xmlns:r="http://schemas.openxmlformats.org/officeDocument/2006/relationships" id="259" r:id="R88328aeb34ba4c19"/>
    <p:sldId xmlns:r="http://schemas.openxmlformats.org/officeDocument/2006/relationships" id="260" r:id="R790bd16c7a41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79e7fd0ee4e91" /><Relationship Type="http://schemas.openxmlformats.org/officeDocument/2006/relationships/slide" Target="/ppt/slides/slide1.xml" Id="Re78943e1cf054162" /><Relationship Type="http://schemas.openxmlformats.org/officeDocument/2006/relationships/slide" Target="/ppt/slides/slide2.xml" Id="R3f84754c93304fc0" /><Relationship Type="http://schemas.openxmlformats.org/officeDocument/2006/relationships/slide" Target="/ppt/slides/slide3.xml" Id="Rad4c9622096a4c08" /><Relationship Type="http://schemas.openxmlformats.org/officeDocument/2006/relationships/slide" Target="/ppt/slides/slide4.xml" Id="R88328aeb34ba4c19" /><Relationship Type="http://schemas.openxmlformats.org/officeDocument/2006/relationships/slide" Target="/ppt/slides/slide5.xml" Id="R790bd16c7a41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24f250802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616cb82824e96" /><Relationship Type="http://schemas.openxmlformats.org/officeDocument/2006/relationships/theme" Target="/ppt/slideMasters/theme/theme1.xml" Id="Ra9a77dee891e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616cb8282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028d1aab6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2e23530644a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d80e44c34d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3dadc843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f57fafbc2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SILJAN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SILJAN KOMMUNE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94 25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post@siljan.kommune.no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www.siljan.kommune.no/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864 953 042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SILJAN KOMMUNE</a:t>
            </a:r>
          </a:p>
        </p:txBody>
      </p:sp>
    </p:spTree>
  </p:cSld>
  <p:clrMapOvr>
    <a:masterClrMapping xmlns:a="http://schemas.openxmlformats.org/drawingml/2006/main"/>
  </p:clrMapOvr>
</p:sld>
</file>