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43849d6ac94c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c856b38d4e4b62"/>
  </p:sldMasterIdLst>
  <p:sldIdLst>
    <p:sldId xmlns:r="http://schemas.openxmlformats.org/officeDocument/2006/relationships" id="256" r:id="Rc7595c5aa66e4761"/>
    <p:sldId xmlns:r="http://schemas.openxmlformats.org/officeDocument/2006/relationships" id="257" r:id="R02f55bfd59374002"/>
    <p:sldId xmlns:r="http://schemas.openxmlformats.org/officeDocument/2006/relationships" id="258" r:id="R5e8c2e3a51fd4d45"/>
    <p:sldId xmlns:r="http://schemas.openxmlformats.org/officeDocument/2006/relationships" id="259" r:id="R69030249c05149ab"/>
    <p:sldId xmlns:r="http://schemas.openxmlformats.org/officeDocument/2006/relationships" id="260" r:id="R30f534eda2c240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c856b38d4e4b62" /><Relationship Type="http://schemas.openxmlformats.org/officeDocument/2006/relationships/slide" Target="/ppt/slides/slide1.xml" Id="Rc7595c5aa66e4761" /><Relationship Type="http://schemas.openxmlformats.org/officeDocument/2006/relationships/slide" Target="/ppt/slides/slide2.xml" Id="R02f55bfd59374002" /><Relationship Type="http://schemas.openxmlformats.org/officeDocument/2006/relationships/slide" Target="/ppt/slides/slide3.xml" Id="R5e8c2e3a51fd4d45" /><Relationship Type="http://schemas.openxmlformats.org/officeDocument/2006/relationships/slide" Target="/ppt/slides/slide4.xml" Id="R69030249c05149ab" /><Relationship Type="http://schemas.openxmlformats.org/officeDocument/2006/relationships/slide" Target="/ppt/slides/slide5.xml" Id="R30f534eda2c240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c50847c01645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9f03b57ee494e" /><Relationship Type="http://schemas.openxmlformats.org/officeDocument/2006/relationships/theme" Target="/ppt/slideMasters/theme/theme1.xml" Id="R1326626e8d724c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39f03b57ee49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8deb5de3645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b697af4ec4c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8cea72dcb44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ffe5b838f45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1f69c81ae4d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ÅL KOMMUNE ble etablert [år] og holder til i Ål.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Torget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3570 Ål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08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postmottak@aal.kommune.no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864 952 992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 KOMMUNE</a:t>
            </a:r>
          </a:p>
        </p:txBody>
      </p:sp>
    </p:spTree>
  </p:cSld>
  <p:clrMapOvr>
    <a:masterClrMapping xmlns:a="http://schemas.openxmlformats.org/drawingml/2006/main"/>
  </p:clrMapOvr>
</p:sld>
</file>