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f03a12db39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f06550d3d64ea0"/>
  </p:sldMasterIdLst>
  <p:sldIdLst>
    <p:sldId xmlns:r="http://schemas.openxmlformats.org/officeDocument/2006/relationships" id="256" r:id="Rfd31a29bb2634081"/>
    <p:sldId xmlns:r="http://schemas.openxmlformats.org/officeDocument/2006/relationships" id="257" r:id="R55469a0e68bc4514"/>
    <p:sldId xmlns:r="http://schemas.openxmlformats.org/officeDocument/2006/relationships" id="258" r:id="Rce4ab69bf8f94591"/>
    <p:sldId xmlns:r="http://schemas.openxmlformats.org/officeDocument/2006/relationships" id="259" r:id="R5b5ad83f56e34cbc"/>
    <p:sldId xmlns:r="http://schemas.openxmlformats.org/officeDocument/2006/relationships" id="260" r:id="R7c404930a1bc43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06550d3d64ea0" /><Relationship Type="http://schemas.openxmlformats.org/officeDocument/2006/relationships/slide" Target="/ppt/slides/slide1.xml" Id="Rfd31a29bb2634081" /><Relationship Type="http://schemas.openxmlformats.org/officeDocument/2006/relationships/slide" Target="/ppt/slides/slide2.xml" Id="R55469a0e68bc4514" /><Relationship Type="http://schemas.openxmlformats.org/officeDocument/2006/relationships/slide" Target="/ppt/slides/slide3.xml" Id="Rce4ab69bf8f94591" /><Relationship Type="http://schemas.openxmlformats.org/officeDocument/2006/relationships/slide" Target="/ppt/slides/slide4.xml" Id="R5b5ad83f56e34cbc" /><Relationship Type="http://schemas.openxmlformats.org/officeDocument/2006/relationships/slide" Target="/ppt/slides/slide5.xml" Id="R7c404930a1bc43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fd856e8cd46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db812557b4572" /><Relationship Type="http://schemas.openxmlformats.org/officeDocument/2006/relationships/theme" Target="/ppt/slideMasters/theme/theme1.xml" Id="R9ed907643f3d43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1db812557b45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7591f27284f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cb25b1a0b4b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9030d83f443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fa40fc7f4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05b68a5db40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GJERDRUM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GJERDRUM KOMMUNE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Gjerivegen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postmottak@gjerdrum.kommune.no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www.gjerdrum.kommune.no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864 949 762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