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42f6810d5845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1109ced0d44085"/>
  </p:sldMasterIdLst>
  <p:sldIdLst>
    <p:sldId xmlns:r="http://schemas.openxmlformats.org/officeDocument/2006/relationships" id="256" r:id="Rcd8866aed9014739"/>
    <p:sldId xmlns:r="http://schemas.openxmlformats.org/officeDocument/2006/relationships" id="257" r:id="R030db373f0b949e9"/>
    <p:sldId xmlns:r="http://schemas.openxmlformats.org/officeDocument/2006/relationships" id="258" r:id="Rce682435644048a7"/>
    <p:sldId xmlns:r="http://schemas.openxmlformats.org/officeDocument/2006/relationships" id="259" r:id="R80e009f8c65e4669"/>
    <p:sldId xmlns:r="http://schemas.openxmlformats.org/officeDocument/2006/relationships" id="260" r:id="Rd0731fdab9a94503"/>
    <p:sldId xmlns:r="http://schemas.openxmlformats.org/officeDocument/2006/relationships" id="261" r:id="R5b4b1b8f162540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1109ced0d44085" /><Relationship Type="http://schemas.openxmlformats.org/officeDocument/2006/relationships/slide" Target="/ppt/slides/slide1.xml" Id="Rcd8866aed9014739" /><Relationship Type="http://schemas.openxmlformats.org/officeDocument/2006/relationships/slide" Target="/ppt/slides/slide2.xml" Id="R030db373f0b949e9" /><Relationship Type="http://schemas.openxmlformats.org/officeDocument/2006/relationships/slide" Target="/ppt/slides/slide3.xml" Id="Rce682435644048a7" /><Relationship Type="http://schemas.openxmlformats.org/officeDocument/2006/relationships/slide" Target="/ppt/slides/slide4.xml" Id="R80e009f8c65e4669" /><Relationship Type="http://schemas.openxmlformats.org/officeDocument/2006/relationships/slide" Target="/ppt/slides/slide5.xml" Id="Rd0731fdab9a94503" /><Relationship Type="http://schemas.openxmlformats.org/officeDocument/2006/relationships/slide" Target="/ppt/slides/slide6.xml" Id="R5b4b1b8f162540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e2532944443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d37ea1c164bb8" /><Relationship Type="http://schemas.openxmlformats.org/officeDocument/2006/relationships/theme" Target="/ppt/slideMasters/theme/theme1.xml" Id="R7d3d66b1826d4e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1d37ea1c164b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37871f5e845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a82248e264e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b7b740d2241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f0f4e03d743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e668a713f49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a7172ee5445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GJERDRUM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Gjerivegen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postmottak@gjerdrum.kommune.no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www.gjerdrum.kommune.no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864 949 762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