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a837f5eef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97c1cf738438a"/>
  </p:sldMasterIdLst>
  <p:sldIdLst>
    <p:sldId xmlns:r="http://schemas.openxmlformats.org/officeDocument/2006/relationships" id="256" r:id="Ra56e2f5150a641ec"/>
    <p:sldId xmlns:r="http://schemas.openxmlformats.org/officeDocument/2006/relationships" id="257" r:id="Rebd65482aec446f3"/>
    <p:sldId xmlns:r="http://schemas.openxmlformats.org/officeDocument/2006/relationships" id="258" r:id="R7ff878de543e4522"/>
    <p:sldId xmlns:r="http://schemas.openxmlformats.org/officeDocument/2006/relationships" id="259" r:id="R27caf25530cc4e2d"/>
    <p:sldId xmlns:r="http://schemas.openxmlformats.org/officeDocument/2006/relationships" id="260" r:id="Re97f1dcfc90c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97c1cf738438a" /><Relationship Type="http://schemas.openxmlformats.org/officeDocument/2006/relationships/slide" Target="/ppt/slides/slide1.xml" Id="Ra56e2f5150a641ec" /><Relationship Type="http://schemas.openxmlformats.org/officeDocument/2006/relationships/slide" Target="/ppt/slides/slide2.xml" Id="Rebd65482aec446f3" /><Relationship Type="http://schemas.openxmlformats.org/officeDocument/2006/relationships/slide" Target="/ppt/slides/slide3.xml" Id="R7ff878de543e4522" /><Relationship Type="http://schemas.openxmlformats.org/officeDocument/2006/relationships/slide" Target="/ppt/slides/slide4.xml" Id="R27caf25530cc4e2d" /><Relationship Type="http://schemas.openxmlformats.org/officeDocument/2006/relationships/slide" Target="/ppt/slides/slide5.xml" Id="Re97f1dcfc90c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e237a0686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ae0c5ded84fad" /><Relationship Type="http://schemas.openxmlformats.org/officeDocument/2006/relationships/theme" Target="/ppt/slideMasters/theme/theme1.xml" Id="Rf498fdc6e9b3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ae0c5ded8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5d1aeb8a2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a4f9fb555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2fee28d5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bb465ca0f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c41ee14f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OSTERØY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 KOMMUNE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Geitaryggen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864 338 712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