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59bc3f3df40453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bbff9810e154211"/>
  </p:sldMasterIdLst>
  <p:sldIdLst>
    <p:sldId xmlns:r="http://schemas.openxmlformats.org/officeDocument/2006/relationships" id="256" r:id="Rb4c131919b0243c2"/>
    <p:sldId xmlns:r="http://schemas.openxmlformats.org/officeDocument/2006/relationships" id="257" r:id="Re559dd6032194081"/>
    <p:sldId xmlns:r="http://schemas.openxmlformats.org/officeDocument/2006/relationships" id="258" r:id="R5e2dd723a5f1402e"/>
    <p:sldId xmlns:r="http://schemas.openxmlformats.org/officeDocument/2006/relationships" id="259" r:id="Rda14cf0d00d648b3"/>
    <p:sldId xmlns:r="http://schemas.openxmlformats.org/officeDocument/2006/relationships" id="260" r:id="R980000a3b5b64d97"/>
    <p:sldId xmlns:r="http://schemas.openxmlformats.org/officeDocument/2006/relationships" id="261" r:id="Reba64bc1cfee4046"/>
    <p:sldId xmlns:r="http://schemas.openxmlformats.org/officeDocument/2006/relationships" id="262" r:id="R69cfde258b204a9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bbff9810e154211" /><Relationship Type="http://schemas.openxmlformats.org/officeDocument/2006/relationships/slide" Target="/ppt/slides/slide1.xml" Id="Rb4c131919b0243c2" /><Relationship Type="http://schemas.openxmlformats.org/officeDocument/2006/relationships/slide" Target="/ppt/slides/slide2.xml" Id="Re559dd6032194081" /><Relationship Type="http://schemas.openxmlformats.org/officeDocument/2006/relationships/slide" Target="/ppt/slides/slide3.xml" Id="R5e2dd723a5f1402e" /><Relationship Type="http://schemas.openxmlformats.org/officeDocument/2006/relationships/slide" Target="/ppt/slides/slide4.xml" Id="Rda14cf0d00d648b3" /><Relationship Type="http://schemas.openxmlformats.org/officeDocument/2006/relationships/slide" Target="/ppt/slides/slide5.xml" Id="R980000a3b5b64d97" /><Relationship Type="http://schemas.openxmlformats.org/officeDocument/2006/relationships/slide" Target="/ppt/slides/slide6.xml" Id="Reba64bc1cfee4046" /><Relationship Type="http://schemas.openxmlformats.org/officeDocument/2006/relationships/slide" Target="/ppt/slides/slide7.xml" Id="R69cfde258b204a9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4ea9c7b8689480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a8327721674ae7" /><Relationship Type="http://schemas.openxmlformats.org/officeDocument/2006/relationships/theme" Target="/ppt/slideMasters/theme/theme1.xml" Id="R91c1d1d34d1449b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7a8327721674ae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744c7594404bb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451f4879b64a2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e5ddcc6d784e0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679bd786ef4fd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c6b9dc29fc450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868316be5041d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397bfb67fe474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O. L.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O. L.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O. L. HOLDING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O. L.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O. L.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O. L.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−15 699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−15 154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2 785 654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2 785 654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O. L.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LUTDAL OVE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O. L.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Trondheim Bilsenter AS, Fossegrenda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7038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73901900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firmapost@norsk-autoimport.no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863 286 972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O. L. HOLDING AS</a:t>
            </a:r>
          </a:p>
        </p:txBody>
      </p:sp>
    </p:spTree>
  </p:cSld>
  <p:clrMapOvr>
    <a:masterClrMapping xmlns:a="http://schemas.openxmlformats.org/drawingml/2006/main"/>
  </p:clrMapOvr>
</p:sld>
</file>