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5a750c660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176f8dc80a4407"/>
  </p:sldMasterIdLst>
  <p:sldIdLst>
    <p:sldId xmlns:r="http://schemas.openxmlformats.org/officeDocument/2006/relationships" id="256" r:id="Rf5a210fb0afa4508"/>
    <p:sldId xmlns:r="http://schemas.openxmlformats.org/officeDocument/2006/relationships" id="257" r:id="Rb53d7300828e4b21"/>
    <p:sldId xmlns:r="http://schemas.openxmlformats.org/officeDocument/2006/relationships" id="258" r:id="Rbd00378011c74428"/>
    <p:sldId xmlns:r="http://schemas.openxmlformats.org/officeDocument/2006/relationships" id="259" r:id="R72c0174e296c4ea2"/>
    <p:sldId xmlns:r="http://schemas.openxmlformats.org/officeDocument/2006/relationships" id="260" r:id="R5b57cbab12a3458e"/>
    <p:sldId xmlns:r="http://schemas.openxmlformats.org/officeDocument/2006/relationships" id="261" r:id="Reec827ea05f4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76f8dc80a4407" /><Relationship Type="http://schemas.openxmlformats.org/officeDocument/2006/relationships/slide" Target="/ppt/slides/slide1.xml" Id="Rf5a210fb0afa4508" /><Relationship Type="http://schemas.openxmlformats.org/officeDocument/2006/relationships/slide" Target="/ppt/slides/slide2.xml" Id="Rb53d7300828e4b21" /><Relationship Type="http://schemas.openxmlformats.org/officeDocument/2006/relationships/slide" Target="/ppt/slides/slide3.xml" Id="Rbd00378011c74428" /><Relationship Type="http://schemas.openxmlformats.org/officeDocument/2006/relationships/slide" Target="/ppt/slides/slide4.xml" Id="R72c0174e296c4ea2" /><Relationship Type="http://schemas.openxmlformats.org/officeDocument/2006/relationships/slide" Target="/ppt/slides/slide5.xml" Id="R5b57cbab12a3458e" /><Relationship Type="http://schemas.openxmlformats.org/officeDocument/2006/relationships/slide" Target="/ppt/slides/slide6.xml" Id="Reec827ea05f4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58a0d8f7a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f9fd05f7a47c2" /><Relationship Type="http://schemas.openxmlformats.org/officeDocument/2006/relationships/theme" Target="/ppt/slideMasters/theme/theme1.xml" Id="R5cf1c2af2048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f9fd05f7a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7670746d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181704cb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d0ca29b1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cb6f4a8ce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706497f38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2df921e4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