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bd54de16b042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c7a19036dd4982"/>
  </p:sldMasterIdLst>
  <p:sldIdLst>
    <p:sldId xmlns:r="http://schemas.openxmlformats.org/officeDocument/2006/relationships" id="256" r:id="R0ae464e897a84209"/>
    <p:sldId xmlns:r="http://schemas.openxmlformats.org/officeDocument/2006/relationships" id="257" r:id="Rdf95ec8c904c496f"/>
    <p:sldId xmlns:r="http://schemas.openxmlformats.org/officeDocument/2006/relationships" id="258" r:id="Rafaf0f8b94e04775"/>
    <p:sldId xmlns:r="http://schemas.openxmlformats.org/officeDocument/2006/relationships" id="259" r:id="Rce723657f1504913"/>
    <p:sldId xmlns:r="http://schemas.openxmlformats.org/officeDocument/2006/relationships" id="260" r:id="R09bd40976d3f4a5c"/>
    <p:sldId xmlns:r="http://schemas.openxmlformats.org/officeDocument/2006/relationships" id="261" r:id="R828f5784ecb44649"/>
    <p:sldId xmlns:r="http://schemas.openxmlformats.org/officeDocument/2006/relationships" id="262" r:id="Rebc70f7baad64b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c7a19036dd4982" /><Relationship Type="http://schemas.openxmlformats.org/officeDocument/2006/relationships/slide" Target="/ppt/slides/slide1.xml" Id="R0ae464e897a84209" /><Relationship Type="http://schemas.openxmlformats.org/officeDocument/2006/relationships/slide" Target="/ppt/slides/slide2.xml" Id="Rdf95ec8c904c496f" /><Relationship Type="http://schemas.openxmlformats.org/officeDocument/2006/relationships/slide" Target="/ppt/slides/slide3.xml" Id="Rafaf0f8b94e04775" /><Relationship Type="http://schemas.openxmlformats.org/officeDocument/2006/relationships/slide" Target="/ppt/slides/slide4.xml" Id="Rce723657f1504913" /><Relationship Type="http://schemas.openxmlformats.org/officeDocument/2006/relationships/slide" Target="/ppt/slides/slide5.xml" Id="R09bd40976d3f4a5c" /><Relationship Type="http://schemas.openxmlformats.org/officeDocument/2006/relationships/slide" Target="/ppt/slides/slide6.xml" Id="R828f5784ecb44649" /><Relationship Type="http://schemas.openxmlformats.org/officeDocument/2006/relationships/slide" Target="/ppt/slides/slide7.xml" Id="Rebc70f7baad64b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ac854e234f4c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cef132f734535" /><Relationship Type="http://schemas.openxmlformats.org/officeDocument/2006/relationships/theme" Target="/ppt/slideMasters/theme/theme1.xml" Id="R64826236585848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7cef132f7345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dd293eec443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61edc63bb41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1888c772648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3dd118c6c41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22b014f4642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8229164564c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e488659ef4c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TVERRÅGA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TVERRÅGA EIENDOM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519 215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344 484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867 891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7 236 055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7 511 273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16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861 841 502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TVERRÅGA EIENDOM AS</a:t>
            </a:r>
          </a:p>
        </p:txBody>
      </p:sp>
    </p:spTree>
  </p:cSld>
  <p:clrMapOvr>
    <a:masterClrMapping xmlns:a="http://schemas.openxmlformats.org/drawingml/2006/main"/>
  </p:clrMapOvr>
</p:sld>
</file>