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cabb059c0d4e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df55579573423f"/>
  </p:sldMasterIdLst>
  <p:sldIdLst>
    <p:sldId xmlns:r="http://schemas.openxmlformats.org/officeDocument/2006/relationships" id="256" r:id="Redf6f0de9221472b"/>
    <p:sldId xmlns:r="http://schemas.openxmlformats.org/officeDocument/2006/relationships" id="257" r:id="R4bb1e49d9a394e9a"/>
    <p:sldId xmlns:r="http://schemas.openxmlformats.org/officeDocument/2006/relationships" id="258" r:id="R82145e6092d84011"/>
    <p:sldId xmlns:r="http://schemas.openxmlformats.org/officeDocument/2006/relationships" id="259" r:id="Rfedc6c86fab5427e"/>
    <p:sldId xmlns:r="http://schemas.openxmlformats.org/officeDocument/2006/relationships" id="260" r:id="R84abb0bb6af34d10"/>
    <p:sldId xmlns:r="http://schemas.openxmlformats.org/officeDocument/2006/relationships" id="261" r:id="R6116760a0b784fae"/>
    <p:sldId xmlns:r="http://schemas.openxmlformats.org/officeDocument/2006/relationships" id="262" r:id="R5983bce1357e42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f55579573423f" /><Relationship Type="http://schemas.openxmlformats.org/officeDocument/2006/relationships/slide" Target="/ppt/slides/slide1.xml" Id="Redf6f0de9221472b" /><Relationship Type="http://schemas.openxmlformats.org/officeDocument/2006/relationships/slide" Target="/ppt/slides/slide2.xml" Id="R4bb1e49d9a394e9a" /><Relationship Type="http://schemas.openxmlformats.org/officeDocument/2006/relationships/slide" Target="/ppt/slides/slide3.xml" Id="R82145e6092d84011" /><Relationship Type="http://schemas.openxmlformats.org/officeDocument/2006/relationships/slide" Target="/ppt/slides/slide4.xml" Id="Rfedc6c86fab5427e" /><Relationship Type="http://schemas.openxmlformats.org/officeDocument/2006/relationships/slide" Target="/ppt/slides/slide5.xml" Id="R84abb0bb6af34d10" /><Relationship Type="http://schemas.openxmlformats.org/officeDocument/2006/relationships/slide" Target="/ppt/slides/slide6.xml" Id="R6116760a0b784fae" /><Relationship Type="http://schemas.openxmlformats.org/officeDocument/2006/relationships/slide" Target="/ppt/slides/slide7.xml" Id="R5983bce1357e42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2b28304434a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3d1e8be1b47ea" /><Relationship Type="http://schemas.openxmlformats.org/officeDocument/2006/relationships/theme" Target="/ppt/slideMasters/theme/theme1.xml" Id="R2fefc5ee573c4b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73d1e8be1b47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98ad92a2440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d5842d27c45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d06c081734d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69477a14a4e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e5573789b44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54f255ace46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4fc9c7d3e45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BREIANGEN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BREIANGEN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−973 491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6 653 182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156 509 222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161 327 220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SABAR AS  –  98,2 %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SALBUVIK GUNN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20 94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widar@salbuvik.no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859 414 842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BREIANGEN AS</a:t>
            </a:r>
          </a:p>
        </p:txBody>
      </p:sp>
    </p:spTree>
  </p:cSld>
  <p:clrMapOvr>
    <a:masterClrMapping xmlns:a="http://schemas.openxmlformats.org/drawingml/2006/main"/>
  </p:clrMapOvr>
</p:sld>
</file>