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ae5afc189448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47d5b368b04a0b"/>
  </p:sldMasterIdLst>
  <p:sldIdLst>
    <p:sldId xmlns:r="http://schemas.openxmlformats.org/officeDocument/2006/relationships" id="256" r:id="Rfae0e32ac02b4f28"/>
    <p:sldId xmlns:r="http://schemas.openxmlformats.org/officeDocument/2006/relationships" id="257" r:id="Ra0c974ddd8724e9e"/>
    <p:sldId xmlns:r="http://schemas.openxmlformats.org/officeDocument/2006/relationships" id="258" r:id="Rc3386495a2924bad"/>
    <p:sldId xmlns:r="http://schemas.openxmlformats.org/officeDocument/2006/relationships" id="259" r:id="Rd3681b6c7b58472d"/>
    <p:sldId xmlns:r="http://schemas.openxmlformats.org/officeDocument/2006/relationships" id="260" r:id="Ra605869650304482"/>
    <p:sldId xmlns:r="http://schemas.openxmlformats.org/officeDocument/2006/relationships" id="261" r:id="R36d28d2b0f2d48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7d5b368b04a0b" /><Relationship Type="http://schemas.openxmlformats.org/officeDocument/2006/relationships/slide" Target="/ppt/slides/slide1.xml" Id="Rfae0e32ac02b4f28" /><Relationship Type="http://schemas.openxmlformats.org/officeDocument/2006/relationships/slide" Target="/ppt/slides/slide2.xml" Id="Ra0c974ddd8724e9e" /><Relationship Type="http://schemas.openxmlformats.org/officeDocument/2006/relationships/slide" Target="/ppt/slides/slide3.xml" Id="Rc3386495a2924bad" /><Relationship Type="http://schemas.openxmlformats.org/officeDocument/2006/relationships/slide" Target="/ppt/slides/slide4.xml" Id="Rd3681b6c7b58472d" /><Relationship Type="http://schemas.openxmlformats.org/officeDocument/2006/relationships/slide" Target="/ppt/slides/slide5.xml" Id="Ra605869650304482" /><Relationship Type="http://schemas.openxmlformats.org/officeDocument/2006/relationships/slide" Target="/ppt/slides/slide6.xml" Id="R36d28d2b0f2d48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155aa7c0a4f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9c761abed49d5" /><Relationship Type="http://schemas.openxmlformats.org/officeDocument/2006/relationships/theme" Target="/ppt/slideMasters/theme/theme1.xml" Id="Rc5c635464a2246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b9c761abed49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325f2ad4a4d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352d662a24d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7dd7c0bad49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472bfb3a140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72e12a21545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93e0295624a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STOR-OSLO PERSONELLSERVICE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STOR-OSLO PERSONELLSERVICE 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2 389 282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−51 708 560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27 505 716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258 935 226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1 177 520 671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48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post@storoslops.no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www.storoslops.no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856 166 252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