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7a3a1f64cb49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7861bdfbe3486a"/>
  </p:sldMasterIdLst>
  <p:sldIdLst>
    <p:sldId xmlns:r="http://schemas.openxmlformats.org/officeDocument/2006/relationships" id="256" r:id="Rb2b43d9383ed40a3"/>
    <p:sldId xmlns:r="http://schemas.openxmlformats.org/officeDocument/2006/relationships" id="257" r:id="R79651d04be3648e3"/>
    <p:sldId xmlns:r="http://schemas.openxmlformats.org/officeDocument/2006/relationships" id="258" r:id="R0d759ed4f4404346"/>
    <p:sldId xmlns:r="http://schemas.openxmlformats.org/officeDocument/2006/relationships" id="259" r:id="R2b35dc767dff48c8"/>
    <p:sldId xmlns:r="http://schemas.openxmlformats.org/officeDocument/2006/relationships" id="260" r:id="R4425ee905f12413f"/>
    <p:sldId xmlns:r="http://schemas.openxmlformats.org/officeDocument/2006/relationships" id="261" r:id="R7946fc77854e4f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7861bdfbe3486a" /><Relationship Type="http://schemas.openxmlformats.org/officeDocument/2006/relationships/slide" Target="/ppt/slides/slide1.xml" Id="Rb2b43d9383ed40a3" /><Relationship Type="http://schemas.openxmlformats.org/officeDocument/2006/relationships/slide" Target="/ppt/slides/slide2.xml" Id="R79651d04be3648e3" /><Relationship Type="http://schemas.openxmlformats.org/officeDocument/2006/relationships/slide" Target="/ppt/slides/slide3.xml" Id="R0d759ed4f4404346" /><Relationship Type="http://schemas.openxmlformats.org/officeDocument/2006/relationships/slide" Target="/ppt/slides/slide4.xml" Id="R2b35dc767dff48c8" /><Relationship Type="http://schemas.openxmlformats.org/officeDocument/2006/relationships/slide" Target="/ppt/slides/slide5.xml" Id="R4425ee905f12413f" /><Relationship Type="http://schemas.openxmlformats.org/officeDocument/2006/relationships/slide" Target="/ppt/slides/slide6.xml" Id="R7946fc77854e4f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afa77470543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84f6a064243d5" /><Relationship Type="http://schemas.openxmlformats.org/officeDocument/2006/relationships/theme" Target="/ppt/slideMasters/theme/theme1.xml" Id="R6ca5303e56bb44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584f6a064243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414a30da94d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6895547a247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0d34aac4c49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2bee9ad7943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2b546a4ae4d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dbdb07b4741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STOR-OSLO PERSONELLSERVICE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48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post@storoslops.no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www.storoslops.no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856 166 252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