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6ef5524a1464e7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65c74a87a594ae8"/>
  </p:sldMasterIdLst>
  <p:sldIdLst>
    <p:sldId xmlns:r="http://schemas.openxmlformats.org/officeDocument/2006/relationships" id="256" r:id="R4b6c0401be1a4e23"/>
    <p:sldId xmlns:r="http://schemas.openxmlformats.org/officeDocument/2006/relationships" id="257" r:id="R410abb1a7a38417e"/>
    <p:sldId xmlns:r="http://schemas.openxmlformats.org/officeDocument/2006/relationships" id="258" r:id="Rbcbdfe5d25294d79"/>
    <p:sldId xmlns:r="http://schemas.openxmlformats.org/officeDocument/2006/relationships" id="259" r:id="R2dc291920d3748a8"/>
    <p:sldId xmlns:r="http://schemas.openxmlformats.org/officeDocument/2006/relationships" id="260" r:id="Rdda3ee8fba964c3e"/>
    <p:sldId xmlns:r="http://schemas.openxmlformats.org/officeDocument/2006/relationships" id="261" r:id="Rc7905c269b0e4b5d"/>
    <p:sldId xmlns:r="http://schemas.openxmlformats.org/officeDocument/2006/relationships" id="262" r:id="Rd58eabe8420a477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65c74a87a594ae8" /><Relationship Type="http://schemas.openxmlformats.org/officeDocument/2006/relationships/slide" Target="/ppt/slides/slide1.xml" Id="R4b6c0401be1a4e23" /><Relationship Type="http://schemas.openxmlformats.org/officeDocument/2006/relationships/slide" Target="/ppt/slides/slide2.xml" Id="R410abb1a7a38417e" /><Relationship Type="http://schemas.openxmlformats.org/officeDocument/2006/relationships/slide" Target="/ppt/slides/slide3.xml" Id="Rbcbdfe5d25294d79" /><Relationship Type="http://schemas.openxmlformats.org/officeDocument/2006/relationships/slide" Target="/ppt/slides/slide4.xml" Id="R2dc291920d3748a8" /><Relationship Type="http://schemas.openxmlformats.org/officeDocument/2006/relationships/slide" Target="/ppt/slides/slide5.xml" Id="Rdda3ee8fba964c3e" /><Relationship Type="http://schemas.openxmlformats.org/officeDocument/2006/relationships/slide" Target="/ppt/slides/slide6.xml" Id="Rc7905c269b0e4b5d" /><Relationship Type="http://schemas.openxmlformats.org/officeDocument/2006/relationships/slide" Target="/ppt/slides/slide7.xml" Id="Rd58eabe8420a477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2fc8854816442f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bc0b9db1294410" /><Relationship Type="http://schemas.openxmlformats.org/officeDocument/2006/relationships/theme" Target="/ppt/slideMasters/theme/theme1.xml" Id="Rbc1f1809eee04fb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cbc0b9db129441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4f2a2af2684c3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c8022e946540e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47141a9345499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b083165d654a1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376a4274e04b5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04a2422131478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984acfb7da498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GRÅBREK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GRÅBREK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GRÅBREK EIENDOM AS ble etablert [år] og holder til i Stjørdal.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GRÅBREK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GRÅBREK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GRÅBREK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1 427 731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−827 611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−5 467 149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79 920 211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83 328 195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GRÅBREK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ÅBS HOLDING AS  –  24,8 %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CBS HOLDING AS  –  24,8 %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MM HOLDING AS  –  24,8 %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RETTEP HOLDING AS  –  24,8 %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GRÅBREK HOLDING AS  –  1,0 %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GRÅBREK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Vassbygdvegen 104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7512 Stjørdal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petter.jakob@grabrek.no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854 778 412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GRÅBREK EIENDOM AS</a:t>
            </a:r>
          </a:p>
        </p:txBody>
      </p:sp>
    </p:spTree>
  </p:cSld>
  <p:clrMapOvr>
    <a:masterClrMapping xmlns:a="http://schemas.openxmlformats.org/drawingml/2006/main"/>
  </p:clrMapOvr>
</p:sld>
</file>