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2e97edce0d4c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738f8d815146bb"/>
  </p:sldMasterIdLst>
  <p:sldIdLst>
    <p:sldId xmlns:r="http://schemas.openxmlformats.org/officeDocument/2006/relationships" id="256" r:id="R2bc9465bcb9a4a70"/>
    <p:sldId xmlns:r="http://schemas.openxmlformats.org/officeDocument/2006/relationships" id="257" r:id="R11ccd9bd0ce84d65"/>
    <p:sldId xmlns:r="http://schemas.openxmlformats.org/officeDocument/2006/relationships" id="258" r:id="R64fec5ef43bb4489"/>
    <p:sldId xmlns:r="http://schemas.openxmlformats.org/officeDocument/2006/relationships" id="259" r:id="R84b72efeceb4439b"/>
    <p:sldId xmlns:r="http://schemas.openxmlformats.org/officeDocument/2006/relationships" id="260" r:id="Ra2f798045244454c"/>
    <p:sldId xmlns:r="http://schemas.openxmlformats.org/officeDocument/2006/relationships" id="261" r:id="R60d67152eef1496a"/>
    <p:sldId xmlns:r="http://schemas.openxmlformats.org/officeDocument/2006/relationships" id="262" r:id="R011cf9a10cee45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738f8d815146bb" /><Relationship Type="http://schemas.openxmlformats.org/officeDocument/2006/relationships/slide" Target="/ppt/slides/slide1.xml" Id="R2bc9465bcb9a4a70" /><Relationship Type="http://schemas.openxmlformats.org/officeDocument/2006/relationships/slide" Target="/ppt/slides/slide2.xml" Id="R11ccd9bd0ce84d65" /><Relationship Type="http://schemas.openxmlformats.org/officeDocument/2006/relationships/slide" Target="/ppt/slides/slide3.xml" Id="R64fec5ef43bb4489" /><Relationship Type="http://schemas.openxmlformats.org/officeDocument/2006/relationships/slide" Target="/ppt/slides/slide4.xml" Id="R84b72efeceb4439b" /><Relationship Type="http://schemas.openxmlformats.org/officeDocument/2006/relationships/slide" Target="/ppt/slides/slide5.xml" Id="Ra2f798045244454c" /><Relationship Type="http://schemas.openxmlformats.org/officeDocument/2006/relationships/slide" Target="/ppt/slides/slide6.xml" Id="R60d67152eef1496a" /><Relationship Type="http://schemas.openxmlformats.org/officeDocument/2006/relationships/slide" Target="/ppt/slides/slide7.xml" Id="R011cf9a10cee45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522126e7ce4b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7d8955519479c" /><Relationship Type="http://schemas.openxmlformats.org/officeDocument/2006/relationships/theme" Target="/ppt/slideMasters/theme/theme1.xml" Id="R2106f734a35744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07d895551947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c20c8be6341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4d3a8643d4a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c248e241d44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fddaaa5304d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fe206de2145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d7934f79f48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c832ecf364b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F F HAGE OG 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F F HAGE OG MILJØ AS ble etablert [år] og holder til i Åros.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147 775 019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15 274 150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16 758 768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27 472 692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50 911 339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FRANZEFOSS GJENVINNING AS  –  62,3 %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FOLLESTAD MASKIN AS  –  31,2 %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FOLLESTAD  –  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Smemyrveien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3474 Åros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29 26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853 326 992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