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47407b047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d47002e7247a8"/>
  </p:sldMasterIdLst>
  <p:sldIdLst>
    <p:sldId xmlns:r="http://schemas.openxmlformats.org/officeDocument/2006/relationships" id="256" r:id="R56fed005cc4f4d74"/>
    <p:sldId xmlns:r="http://schemas.openxmlformats.org/officeDocument/2006/relationships" id="257" r:id="Rdb33beac292f427c"/>
    <p:sldId xmlns:r="http://schemas.openxmlformats.org/officeDocument/2006/relationships" id="258" r:id="Rd0211339f1bc4b87"/>
    <p:sldId xmlns:r="http://schemas.openxmlformats.org/officeDocument/2006/relationships" id="259" r:id="R35df4cf3cc754300"/>
    <p:sldId xmlns:r="http://schemas.openxmlformats.org/officeDocument/2006/relationships" id="260" r:id="R6cd4a21b64d143db"/>
    <p:sldId xmlns:r="http://schemas.openxmlformats.org/officeDocument/2006/relationships" id="261" r:id="R5c00016c57e34c08"/>
    <p:sldId xmlns:r="http://schemas.openxmlformats.org/officeDocument/2006/relationships" id="262" r:id="R721f2e20c3af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d47002e7247a8" /><Relationship Type="http://schemas.openxmlformats.org/officeDocument/2006/relationships/slide" Target="/ppt/slides/slide1.xml" Id="R56fed005cc4f4d74" /><Relationship Type="http://schemas.openxmlformats.org/officeDocument/2006/relationships/slide" Target="/ppt/slides/slide2.xml" Id="Rdb33beac292f427c" /><Relationship Type="http://schemas.openxmlformats.org/officeDocument/2006/relationships/slide" Target="/ppt/slides/slide3.xml" Id="Rd0211339f1bc4b87" /><Relationship Type="http://schemas.openxmlformats.org/officeDocument/2006/relationships/slide" Target="/ppt/slides/slide4.xml" Id="R35df4cf3cc754300" /><Relationship Type="http://schemas.openxmlformats.org/officeDocument/2006/relationships/slide" Target="/ppt/slides/slide5.xml" Id="R6cd4a21b64d143db" /><Relationship Type="http://schemas.openxmlformats.org/officeDocument/2006/relationships/slide" Target="/ppt/slides/slide6.xml" Id="R5c00016c57e34c08" /><Relationship Type="http://schemas.openxmlformats.org/officeDocument/2006/relationships/slide" Target="/ppt/slides/slide7.xml" Id="R721f2e20c3af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a422cdfcd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313715c74fea" /><Relationship Type="http://schemas.openxmlformats.org/officeDocument/2006/relationships/theme" Target="/ppt/slideMasters/theme/theme1.xml" Id="R5e398ef9adde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4313715c7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fd7288874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ce483a1e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83c39337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ea81ea219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cc6e5369e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28e45748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fa37fa10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GUNNAR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LARS SIGVART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