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411cb0a169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e9f9a864f4dd2"/>
  </p:sldMasterIdLst>
  <p:sldIdLst>
    <p:sldId xmlns:r="http://schemas.openxmlformats.org/officeDocument/2006/relationships" id="256" r:id="R928e0e8be3c64a0a"/>
    <p:sldId xmlns:r="http://schemas.openxmlformats.org/officeDocument/2006/relationships" id="257" r:id="Ra2458f213b454127"/>
    <p:sldId xmlns:r="http://schemas.openxmlformats.org/officeDocument/2006/relationships" id="258" r:id="R36439b516855427d"/>
    <p:sldId xmlns:r="http://schemas.openxmlformats.org/officeDocument/2006/relationships" id="259" r:id="Rd4c69aa62ec74a9d"/>
    <p:sldId xmlns:r="http://schemas.openxmlformats.org/officeDocument/2006/relationships" id="260" r:id="Rfc3a56cac1cc4e33"/>
    <p:sldId xmlns:r="http://schemas.openxmlformats.org/officeDocument/2006/relationships" id="261" r:id="Rcbd7c13f483b4878"/>
    <p:sldId xmlns:r="http://schemas.openxmlformats.org/officeDocument/2006/relationships" id="262" r:id="R5f99eccdea66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e9f9a864f4dd2" /><Relationship Type="http://schemas.openxmlformats.org/officeDocument/2006/relationships/slide" Target="/ppt/slides/slide1.xml" Id="R928e0e8be3c64a0a" /><Relationship Type="http://schemas.openxmlformats.org/officeDocument/2006/relationships/slide" Target="/ppt/slides/slide2.xml" Id="Ra2458f213b454127" /><Relationship Type="http://schemas.openxmlformats.org/officeDocument/2006/relationships/slide" Target="/ppt/slides/slide3.xml" Id="R36439b516855427d" /><Relationship Type="http://schemas.openxmlformats.org/officeDocument/2006/relationships/slide" Target="/ppt/slides/slide4.xml" Id="Rd4c69aa62ec74a9d" /><Relationship Type="http://schemas.openxmlformats.org/officeDocument/2006/relationships/slide" Target="/ppt/slides/slide5.xml" Id="Rfc3a56cac1cc4e33" /><Relationship Type="http://schemas.openxmlformats.org/officeDocument/2006/relationships/slide" Target="/ppt/slides/slide6.xml" Id="Rcbd7c13f483b4878" /><Relationship Type="http://schemas.openxmlformats.org/officeDocument/2006/relationships/slide" Target="/ppt/slides/slide7.xml" Id="R5f99eccdea66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64077147f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cb730f6e1463c" /><Relationship Type="http://schemas.openxmlformats.org/officeDocument/2006/relationships/theme" Target="/ppt/slideMasters/theme/theme1.xml" Id="R7c01767a831348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cb730f6e1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1825e86af4b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a08bf68a6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21871f39f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3f2b6b130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949451ac4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7da5af33448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d72e3883e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NORD-NORGE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331 927 958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8 936 664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164 896 529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393 037 877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