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75e2642f2646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cacbf669c641d1"/>
  </p:sldMasterIdLst>
  <p:sldIdLst>
    <p:sldId xmlns:r="http://schemas.openxmlformats.org/officeDocument/2006/relationships" id="256" r:id="R0c90c8d840b24a76"/>
    <p:sldId xmlns:r="http://schemas.openxmlformats.org/officeDocument/2006/relationships" id="257" r:id="Rfad08ae2cf824983"/>
    <p:sldId xmlns:r="http://schemas.openxmlformats.org/officeDocument/2006/relationships" id="258" r:id="R4a23c0ddae474ba4"/>
    <p:sldId xmlns:r="http://schemas.openxmlformats.org/officeDocument/2006/relationships" id="259" r:id="Ra0ef5c39e97d4208"/>
    <p:sldId xmlns:r="http://schemas.openxmlformats.org/officeDocument/2006/relationships" id="260" r:id="R6c2d0816a7a04a61"/>
    <p:sldId xmlns:r="http://schemas.openxmlformats.org/officeDocument/2006/relationships" id="261" r:id="R8ab08f94ed034b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acbf669c641d1" /><Relationship Type="http://schemas.openxmlformats.org/officeDocument/2006/relationships/slide" Target="/ppt/slides/slide1.xml" Id="R0c90c8d840b24a76" /><Relationship Type="http://schemas.openxmlformats.org/officeDocument/2006/relationships/slide" Target="/ppt/slides/slide2.xml" Id="Rfad08ae2cf824983" /><Relationship Type="http://schemas.openxmlformats.org/officeDocument/2006/relationships/slide" Target="/ppt/slides/slide3.xml" Id="R4a23c0ddae474ba4" /><Relationship Type="http://schemas.openxmlformats.org/officeDocument/2006/relationships/slide" Target="/ppt/slides/slide4.xml" Id="Ra0ef5c39e97d4208" /><Relationship Type="http://schemas.openxmlformats.org/officeDocument/2006/relationships/slide" Target="/ppt/slides/slide5.xml" Id="R6c2d0816a7a04a61" /><Relationship Type="http://schemas.openxmlformats.org/officeDocument/2006/relationships/slide" Target="/ppt/slides/slide6.xml" Id="R8ab08f94ed034b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84ba616702497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5018570a146a4" /><Relationship Type="http://schemas.openxmlformats.org/officeDocument/2006/relationships/theme" Target="/ppt/slideMasters/theme/theme1.xml" Id="R6e95bd4b32a241e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5018570a146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792551a6914e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65287a855e4cb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f0338517e548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9366b098284a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2bf4955754ec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3c7cacb5c479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SPAREBANK 1 REGNSKAPSHUSET NORD-NORGE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9008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77 64 77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www.snnregnskap.no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851 987 142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SPAREBANK 1 REGNSKAPSHUSET NORD-NORGE AS</a:t>
            </a:r>
          </a:p>
        </p:txBody>
      </p:sp>
    </p:spTree>
  </p:cSld>
  <p:clrMapOvr>
    <a:masterClrMapping xmlns:a="http://schemas.openxmlformats.org/drawingml/2006/main"/>
  </p:clrMapOvr>
</p:sld>
</file>