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61e6cedf6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3ec664de24b26"/>
  </p:sldMasterIdLst>
  <p:sldIdLst>
    <p:sldId xmlns:r="http://schemas.openxmlformats.org/officeDocument/2006/relationships" id="256" r:id="Ref75aa1b6a0a4d51"/>
    <p:sldId xmlns:r="http://schemas.openxmlformats.org/officeDocument/2006/relationships" id="257" r:id="R486d46505e724261"/>
    <p:sldId xmlns:r="http://schemas.openxmlformats.org/officeDocument/2006/relationships" id="258" r:id="Rd2dd288e3eac45c1"/>
    <p:sldId xmlns:r="http://schemas.openxmlformats.org/officeDocument/2006/relationships" id="259" r:id="R91f5c5172e694002"/>
    <p:sldId xmlns:r="http://schemas.openxmlformats.org/officeDocument/2006/relationships" id="260" r:id="Re78276851b474fe1"/>
    <p:sldId xmlns:r="http://schemas.openxmlformats.org/officeDocument/2006/relationships" id="261" r:id="R93418a913ad940a7"/>
    <p:sldId xmlns:r="http://schemas.openxmlformats.org/officeDocument/2006/relationships" id="262" r:id="R596a84fd20fd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ec664de24b26" /><Relationship Type="http://schemas.openxmlformats.org/officeDocument/2006/relationships/slide" Target="/ppt/slides/slide1.xml" Id="Ref75aa1b6a0a4d51" /><Relationship Type="http://schemas.openxmlformats.org/officeDocument/2006/relationships/slide" Target="/ppt/slides/slide2.xml" Id="R486d46505e724261" /><Relationship Type="http://schemas.openxmlformats.org/officeDocument/2006/relationships/slide" Target="/ppt/slides/slide3.xml" Id="Rd2dd288e3eac45c1" /><Relationship Type="http://schemas.openxmlformats.org/officeDocument/2006/relationships/slide" Target="/ppt/slides/slide4.xml" Id="R91f5c5172e694002" /><Relationship Type="http://schemas.openxmlformats.org/officeDocument/2006/relationships/slide" Target="/ppt/slides/slide5.xml" Id="Re78276851b474fe1" /><Relationship Type="http://schemas.openxmlformats.org/officeDocument/2006/relationships/slide" Target="/ppt/slides/slide6.xml" Id="R93418a913ad940a7" /><Relationship Type="http://schemas.openxmlformats.org/officeDocument/2006/relationships/slide" Target="/ppt/slides/slide7.xml" Id="R596a84fd20fd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686640ec9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ba1b52434843" /><Relationship Type="http://schemas.openxmlformats.org/officeDocument/2006/relationships/theme" Target="/ppt/slideMasters/theme/theme1.xml" Id="R0755ab0e27aa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2ba1b5243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10e7986e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5acc5a282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5a2531a5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efcbd954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bf5f459b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bc5a281c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5885acfe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