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de4f5139aa4a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9a43563458471b"/>
  </p:sldMasterIdLst>
  <p:sldIdLst>
    <p:sldId xmlns:r="http://schemas.openxmlformats.org/officeDocument/2006/relationships" id="256" r:id="R3d473acd69e54940"/>
    <p:sldId xmlns:r="http://schemas.openxmlformats.org/officeDocument/2006/relationships" id="257" r:id="R1cff5ca4ba4945bb"/>
    <p:sldId xmlns:r="http://schemas.openxmlformats.org/officeDocument/2006/relationships" id="258" r:id="R60be3f6ba54743f4"/>
    <p:sldId xmlns:r="http://schemas.openxmlformats.org/officeDocument/2006/relationships" id="259" r:id="R985c00e0144d46d3"/>
    <p:sldId xmlns:r="http://schemas.openxmlformats.org/officeDocument/2006/relationships" id="260" r:id="Rdce893d021df44c2"/>
    <p:sldId xmlns:r="http://schemas.openxmlformats.org/officeDocument/2006/relationships" id="261" r:id="Rc09958c1f3714dea"/>
    <p:sldId xmlns:r="http://schemas.openxmlformats.org/officeDocument/2006/relationships" id="262" r:id="Rd618e1dfeaac44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a43563458471b" /><Relationship Type="http://schemas.openxmlformats.org/officeDocument/2006/relationships/slide" Target="/ppt/slides/slide1.xml" Id="R3d473acd69e54940" /><Relationship Type="http://schemas.openxmlformats.org/officeDocument/2006/relationships/slide" Target="/ppt/slides/slide2.xml" Id="R1cff5ca4ba4945bb" /><Relationship Type="http://schemas.openxmlformats.org/officeDocument/2006/relationships/slide" Target="/ppt/slides/slide3.xml" Id="R60be3f6ba54743f4" /><Relationship Type="http://schemas.openxmlformats.org/officeDocument/2006/relationships/slide" Target="/ppt/slides/slide4.xml" Id="R985c00e0144d46d3" /><Relationship Type="http://schemas.openxmlformats.org/officeDocument/2006/relationships/slide" Target="/ppt/slides/slide5.xml" Id="Rdce893d021df44c2" /><Relationship Type="http://schemas.openxmlformats.org/officeDocument/2006/relationships/slide" Target="/ppt/slides/slide6.xml" Id="Rc09958c1f3714dea" /><Relationship Type="http://schemas.openxmlformats.org/officeDocument/2006/relationships/slide" Target="/ppt/slides/slide7.xml" Id="Rd618e1dfeaac44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d2c0f890244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ca5b440034f9f" /><Relationship Type="http://schemas.openxmlformats.org/officeDocument/2006/relationships/theme" Target="/ppt/slideMasters/theme/theme1.xml" Id="R7802d7a7aaf446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7ca5b440034f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ad8d2ceb34e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6035c373249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f80887dc744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d56ff0c10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9818e4c5342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ad35e6f144b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e0211d19a40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SOLDI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SOLDI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46 184 611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12 754 185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9 928 079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11 856 265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26 611 383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JMJ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 INVESTMENT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85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847 812 362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