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be788f638a42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5fe81e0c6f4c16"/>
  </p:sldMasterIdLst>
  <p:sldIdLst>
    <p:sldId xmlns:r="http://schemas.openxmlformats.org/officeDocument/2006/relationships" id="256" r:id="R9608e387cb8a414b"/>
    <p:sldId xmlns:r="http://schemas.openxmlformats.org/officeDocument/2006/relationships" id="257" r:id="Rc877a7e76c0a405f"/>
    <p:sldId xmlns:r="http://schemas.openxmlformats.org/officeDocument/2006/relationships" id="258" r:id="R6d91ee5309aa4662"/>
    <p:sldId xmlns:r="http://schemas.openxmlformats.org/officeDocument/2006/relationships" id="259" r:id="R01a434c071544ae7"/>
    <p:sldId xmlns:r="http://schemas.openxmlformats.org/officeDocument/2006/relationships" id="260" r:id="R648ac36a41f0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5fe81e0c6f4c16" /><Relationship Type="http://schemas.openxmlformats.org/officeDocument/2006/relationships/slide" Target="/ppt/slides/slide1.xml" Id="R9608e387cb8a414b" /><Relationship Type="http://schemas.openxmlformats.org/officeDocument/2006/relationships/slide" Target="/ppt/slides/slide2.xml" Id="Rc877a7e76c0a405f" /><Relationship Type="http://schemas.openxmlformats.org/officeDocument/2006/relationships/slide" Target="/ppt/slides/slide3.xml" Id="R6d91ee5309aa4662" /><Relationship Type="http://schemas.openxmlformats.org/officeDocument/2006/relationships/slide" Target="/ppt/slides/slide4.xml" Id="R01a434c071544ae7" /><Relationship Type="http://schemas.openxmlformats.org/officeDocument/2006/relationships/slide" Target="/ppt/slides/slide5.xml" Id="R648ac36a41f0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04a79a0b941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b8b53faf04e80" /><Relationship Type="http://schemas.openxmlformats.org/officeDocument/2006/relationships/theme" Target="/ppt/slideMasters/theme/theme1.xml" Id="R0bda1efefccb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db8b53faf04e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9878b8ee841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69093a345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1135bb86b4b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0f695e9148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4ed7f3baa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GILDESKÅL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GILDESKÅL KOMMUNE ble etablert [år] og holder til i Inndyr.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8140 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76 06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postmottak@gildeskal.kommune.no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www.gildeskal.kommune.no/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845 901 422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