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1ab40ffd264d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85e196305444ed"/>
  </p:sldMasterIdLst>
  <p:sldIdLst>
    <p:sldId xmlns:r="http://schemas.openxmlformats.org/officeDocument/2006/relationships" id="256" r:id="R29420a02a4c14db1"/>
    <p:sldId xmlns:r="http://schemas.openxmlformats.org/officeDocument/2006/relationships" id="257" r:id="R0324782ab38a46cb"/>
    <p:sldId xmlns:r="http://schemas.openxmlformats.org/officeDocument/2006/relationships" id="258" r:id="R724aed47c10847d0"/>
    <p:sldId xmlns:r="http://schemas.openxmlformats.org/officeDocument/2006/relationships" id="259" r:id="R0955808b3ccc4c61"/>
    <p:sldId xmlns:r="http://schemas.openxmlformats.org/officeDocument/2006/relationships" id="260" r:id="Rd03f616f040848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85e196305444ed" /><Relationship Type="http://schemas.openxmlformats.org/officeDocument/2006/relationships/slide" Target="/ppt/slides/slide1.xml" Id="R29420a02a4c14db1" /><Relationship Type="http://schemas.openxmlformats.org/officeDocument/2006/relationships/slide" Target="/ppt/slides/slide2.xml" Id="R0324782ab38a46cb" /><Relationship Type="http://schemas.openxmlformats.org/officeDocument/2006/relationships/slide" Target="/ppt/slides/slide3.xml" Id="R724aed47c10847d0" /><Relationship Type="http://schemas.openxmlformats.org/officeDocument/2006/relationships/slide" Target="/ppt/slides/slide4.xml" Id="R0955808b3ccc4c61" /><Relationship Type="http://schemas.openxmlformats.org/officeDocument/2006/relationships/slide" Target="/ppt/slides/slide5.xml" Id="Rd03f616f040848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ad7f03807146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1ddb4ff4cf4264" /><Relationship Type="http://schemas.openxmlformats.org/officeDocument/2006/relationships/theme" Target="/ppt/slideMasters/theme/theme1.xml" Id="R11f3740ff7c94a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1ddb4ff4cf42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4e59500e6e43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0da5b785b342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8369696ed449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41f967173043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d7c56cfeaf49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LØRENSKOG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LØRENSKOG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LØRENSKOG KOMMUNE ble etablert [år] og holder til i Lørenskog.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LØRENSKOG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LØRENSKOG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LØRENSKOG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Hasselveien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1470 Lørenskog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67934000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postmottak@lorenskog.kommune.no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www.lorenskog.kommune.no/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842 566 142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LØRENSKOG KOMMUNE</a:t>
            </a:r>
          </a:p>
        </p:txBody>
      </p:sp>
    </p:spTree>
  </p:cSld>
  <p:clrMapOvr>
    <a:masterClrMapping xmlns:a="http://schemas.openxmlformats.org/drawingml/2006/main"/>
  </p:clrMapOvr>
</p:sld>
</file>