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679f93901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7ac8f99da40a8"/>
  </p:sldMasterIdLst>
  <p:sldIdLst>
    <p:sldId xmlns:r="http://schemas.openxmlformats.org/officeDocument/2006/relationships" id="256" r:id="Re027f70f8cd44814"/>
    <p:sldId xmlns:r="http://schemas.openxmlformats.org/officeDocument/2006/relationships" id="257" r:id="R11043a05b1e14982"/>
    <p:sldId xmlns:r="http://schemas.openxmlformats.org/officeDocument/2006/relationships" id="258" r:id="Rac201f2ea6574ca6"/>
    <p:sldId xmlns:r="http://schemas.openxmlformats.org/officeDocument/2006/relationships" id="259" r:id="R6dc41009e76543c7"/>
    <p:sldId xmlns:r="http://schemas.openxmlformats.org/officeDocument/2006/relationships" id="260" r:id="R3030daf9d5fb489e"/>
    <p:sldId xmlns:r="http://schemas.openxmlformats.org/officeDocument/2006/relationships" id="261" r:id="Rfc328976978f4d3a"/>
    <p:sldId xmlns:r="http://schemas.openxmlformats.org/officeDocument/2006/relationships" id="262" r:id="R571a74b5e1ae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7ac8f99da40a8" /><Relationship Type="http://schemas.openxmlformats.org/officeDocument/2006/relationships/slide" Target="/ppt/slides/slide1.xml" Id="Re027f70f8cd44814" /><Relationship Type="http://schemas.openxmlformats.org/officeDocument/2006/relationships/slide" Target="/ppt/slides/slide2.xml" Id="R11043a05b1e14982" /><Relationship Type="http://schemas.openxmlformats.org/officeDocument/2006/relationships/slide" Target="/ppt/slides/slide3.xml" Id="Rac201f2ea6574ca6" /><Relationship Type="http://schemas.openxmlformats.org/officeDocument/2006/relationships/slide" Target="/ppt/slides/slide4.xml" Id="R6dc41009e76543c7" /><Relationship Type="http://schemas.openxmlformats.org/officeDocument/2006/relationships/slide" Target="/ppt/slides/slide5.xml" Id="R3030daf9d5fb489e" /><Relationship Type="http://schemas.openxmlformats.org/officeDocument/2006/relationships/slide" Target="/ppt/slides/slide6.xml" Id="Rfc328976978f4d3a" /><Relationship Type="http://schemas.openxmlformats.org/officeDocument/2006/relationships/slide" Target="/ppt/slides/slide7.xml" Id="R571a74b5e1ae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1ffe331af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9ba6428c4e6c" /><Relationship Type="http://schemas.openxmlformats.org/officeDocument/2006/relationships/theme" Target="/ppt/slideMasters/theme/theme1.xml" Id="R59f96bf113ea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09ba6428c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2cd23a88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8dee276f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cdd41e72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7891930e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9cca44b7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bf025797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0ae29869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