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425a6eda49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9559384a964668"/>
  </p:sldMasterIdLst>
  <p:sldIdLst>
    <p:sldId xmlns:r="http://schemas.openxmlformats.org/officeDocument/2006/relationships" id="256" r:id="R3dd77eb36a464ee7"/>
    <p:sldId xmlns:r="http://schemas.openxmlformats.org/officeDocument/2006/relationships" id="257" r:id="R9e8c8dc6d566466e"/>
    <p:sldId xmlns:r="http://schemas.openxmlformats.org/officeDocument/2006/relationships" id="258" r:id="R04dda2a6d4cc4f6d"/>
    <p:sldId xmlns:r="http://schemas.openxmlformats.org/officeDocument/2006/relationships" id="259" r:id="R9634ba44e67c497f"/>
    <p:sldId xmlns:r="http://schemas.openxmlformats.org/officeDocument/2006/relationships" id="260" r:id="R77d4bfbade4a4c9a"/>
    <p:sldId xmlns:r="http://schemas.openxmlformats.org/officeDocument/2006/relationships" id="261" r:id="R5d0ae82fb398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559384a964668" /><Relationship Type="http://schemas.openxmlformats.org/officeDocument/2006/relationships/slide" Target="/ppt/slides/slide1.xml" Id="R3dd77eb36a464ee7" /><Relationship Type="http://schemas.openxmlformats.org/officeDocument/2006/relationships/slide" Target="/ppt/slides/slide2.xml" Id="R9e8c8dc6d566466e" /><Relationship Type="http://schemas.openxmlformats.org/officeDocument/2006/relationships/slide" Target="/ppt/slides/slide3.xml" Id="R04dda2a6d4cc4f6d" /><Relationship Type="http://schemas.openxmlformats.org/officeDocument/2006/relationships/slide" Target="/ppt/slides/slide4.xml" Id="R9634ba44e67c497f" /><Relationship Type="http://schemas.openxmlformats.org/officeDocument/2006/relationships/slide" Target="/ppt/slides/slide5.xml" Id="R77d4bfbade4a4c9a" /><Relationship Type="http://schemas.openxmlformats.org/officeDocument/2006/relationships/slide" Target="/ppt/slides/slide6.xml" Id="R5d0ae82fb398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5926b081c4f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6a8fbec37423c" /><Relationship Type="http://schemas.openxmlformats.org/officeDocument/2006/relationships/theme" Target="/ppt/slideMasters/theme/theme1.xml" Id="R89ca43d56f9444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6a8fbec3742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bdaaeff1a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bd4115f944e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47ce320c1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9c1a6526d47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74ae1e15a47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2d53dc27940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VIOLINA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VIOLINA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VIOLINA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VIOLINA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VIOLINA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VIOLINA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8.etasje, Ruseløkkveien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roy.myklebust@abgsc.no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842 533 252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VIOLINA AS</a:t>
            </a:r>
          </a:p>
        </p:txBody>
      </p:sp>
    </p:spTree>
  </p:cSld>
  <p:clrMapOvr>
    <a:masterClrMapping xmlns:a="http://schemas.openxmlformats.org/drawingml/2006/main"/>
  </p:clrMapOvr>
</p:sld>
</file>