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e2a7ac9429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39800a2874af5"/>
  </p:sldMasterIdLst>
  <p:sldIdLst>
    <p:sldId xmlns:r="http://schemas.openxmlformats.org/officeDocument/2006/relationships" id="256" r:id="R83c2aef983dc4f47"/>
    <p:sldId xmlns:r="http://schemas.openxmlformats.org/officeDocument/2006/relationships" id="257" r:id="R3d61c3181f964167"/>
    <p:sldId xmlns:r="http://schemas.openxmlformats.org/officeDocument/2006/relationships" id="258" r:id="R70c9b86f975b4f84"/>
    <p:sldId xmlns:r="http://schemas.openxmlformats.org/officeDocument/2006/relationships" id="259" r:id="R73d9285e01bc48ff"/>
    <p:sldId xmlns:r="http://schemas.openxmlformats.org/officeDocument/2006/relationships" id="260" r:id="Rf69677ef13034054"/>
    <p:sldId xmlns:r="http://schemas.openxmlformats.org/officeDocument/2006/relationships" id="261" r:id="Ref713206af9d4314"/>
    <p:sldId xmlns:r="http://schemas.openxmlformats.org/officeDocument/2006/relationships" id="262" r:id="Rc78b7f7904ba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39800a2874af5" /><Relationship Type="http://schemas.openxmlformats.org/officeDocument/2006/relationships/slide" Target="/ppt/slides/slide1.xml" Id="R83c2aef983dc4f47" /><Relationship Type="http://schemas.openxmlformats.org/officeDocument/2006/relationships/slide" Target="/ppt/slides/slide2.xml" Id="R3d61c3181f964167" /><Relationship Type="http://schemas.openxmlformats.org/officeDocument/2006/relationships/slide" Target="/ppt/slides/slide3.xml" Id="R70c9b86f975b4f84" /><Relationship Type="http://schemas.openxmlformats.org/officeDocument/2006/relationships/slide" Target="/ppt/slides/slide4.xml" Id="R73d9285e01bc48ff" /><Relationship Type="http://schemas.openxmlformats.org/officeDocument/2006/relationships/slide" Target="/ppt/slides/slide5.xml" Id="Rf69677ef13034054" /><Relationship Type="http://schemas.openxmlformats.org/officeDocument/2006/relationships/slide" Target="/ppt/slides/slide6.xml" Id="Ref713206af9d4314" /><Relationship Type="http://schemas.openxmlformats.org/officeDocument/2006/relationships/slide" Target="/ppt/slides/slide7.xml" Id="Rc78b7f7904ba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bfb8e7eaf4d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43992b6b14322" /><Relationship Type="http://schemas.openxmlformats.org/officeDocument/2006/relationships/theme" Target="/ppt/slideMasters/theme/theme1.xml" Id="R0142ce58d305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143992b6b143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f0dbdadbb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d6153708f44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257cad1e0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296912fe2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ce9f1d963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a27e915204e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51192098e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ØKONOMI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67 062 473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26 704 453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DRAFT HOLDING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AOGL HOLDING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STAR ASSET MANAGEMENT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ØKONOMI AS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BAKKENGET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VESO INVEST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839 650 302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