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fd4d1923c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33792772d4b29"/>
  </p:sldMasterIdLst>
  <p:sldIdLst>
    <p:sldId xmlns:r="http://schemas.openxmlformats.org/officeDocument/2006/relationships" id="256" r:id="R40992eefbee14a38"/>
    <p:sldId xmlns:r="http://schemas.openxmlformats.org/officeDocument/2006/relationships" id="257" r:id="R254c5a30232f404d"/>
    <p:sldId xmlns:r="http://schemas.openxmlformats.org/officeDocument/2006/relationships" id="258" r:id="R01429f8395a44901"/>
    <p:sldId xmlns:r="http://schemas.openxmlformats.org/officeDocument/2006/relationships" id="259" r:id="Rdaec317934e849d0"/>
    <p:sldId xmlns:r="http://schemas.openxmlformats.org/officeDocument/2006/relationships" id="260" r:id="R4b7529a03f6b430f"/>
    <p:sldId xmlns:r="http://schemas.openxmlformats.org/officeDocument/2006/relationships" id="261" r:id="Ra54a34b1b7814d42"/>
    <p:sldId xmlns:r="http://schemas.openxmlformats.org/officeDocument/2006/relationships" id="262" r:id="R8ea2baa81bea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33792772d4b29" /><Relationship Type="http://schemas.openxmlformats.org/officeDocument/2006/relationships/slide" Target="/ppt/slides/slide1.xml" Id="R40992eefbee14a38" /><Relationship Type="http://schemas.openxmlformats.org/officeDocument/2006/relationships/slide" Target="/ppt/slides/slide2.xml" Id="R254c5a30232f404d" /><Relationship Type="http://schemas.openxmlformats.org/officeDocument/2006/relationships/slide" Target="/ppt/slides/slide3.xml" Id="R01429f8395a44901" /><Relationship Type="http://schemas.openxmlformats.org/officeDocument/2006/relationships/slide" Target="/ppt/slides/slide4.xml" Id="Rdaec317934e849d0" /><Relationship Type="http://schemas.openxmlformats.org/officeDocument/2006/relationships/slide" Target="/ppt/slides/slide5.xml" Id="R4b7529a03f6b430f" /><Relationship Type="http://schemas.openxmlformats.org/officeDocument/2006/relationships/slide" Target="/ppt/slides/slide6.xml" Id="Ra54a34b1b7814d42" /><Relationship Type="http://schemas.openxmlformats.org/officeDocument/2006/relationships/slide" Target="/ppt/slides/slide7.xml" Id="R8ea2baa81bea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6e1e1aabc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3f2e3d7364871" /><Relationship Type="http://schemas.openxmlformats.org/officeDocument/2006/relationships/theme" Target="/ppt/slideMasters/theme/theme1.xml" Id="Rce95bbcbfac9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3f2e3d736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faa27ec0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9ca3e95b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a077d038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1fcc34583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62ec68e16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ce94a12f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0916fb052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FJORDANE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FJORDANE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12 078 122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HOPLAND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40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839 223 692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