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d67d1abce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dcbe963824c49"/>
  </p:sldMasterIdLst>
  <p:sldIdLst>
    <p:sldId xmlns:r="http://schemas.openxmlformats.org/officeDocument/2006/relationships" id="256" r:id="R401c37aec8214319"/>
    <p:sldId xmlns:r="http://schemas.openxmlformats.org/officeDocument/2006/relationships" id="257" r:id="Rf2be169c692b4d5c"/>
    <p:sldId xmlns:r="http://schemas.openxmlformats.org/officeDocument/2006/relationships" id="258" r:id="R066f3e58f1d642a6"/>
    <p:sldId xmlns:r="http://schemas.openxmlformats.org/officeDocument/2006/relationships" id="259" r:id="R295403b5a10642df"/>
    <p:sldId xmlns:r="http://schemas.openxmlformats.org/officeDocument/2006/relationships" id="260" r:id="R05a8a4cd771a4478"/>
    <p:sldId xmlns:r="http://schemas.openxmlformats.org/officeDocument/2006/relationships" id="261" r:id="R460f82a0650540d8"/>
    <p:sldId xmlns:r="http://schemas.openxmlformats.org/officeDocument/2006/relationships" id="262" r:id="Ref87d783a880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dcbe963824c49" /><Relationship Type="http://schemas.openxmlformats.org/officeDocument/2006/relationships/slide" Target="/ppt/slides/slide1.xml" Id="R401c37aec8214319" /><Relationship Type="http://schemas.openxmlformats.org/officeDocument/2006/relationships/slide" Target="/ppt/slides/slide2.xml" Id="Rf2be169c692b4d5c" /><Relationship Type="http://schemas.openxmlformats.org/officeDocument/2006/relationships/slide" Target="/ppt/slides/slide3.xml" Id="R066f3e58f1d642a6" /><Relationship Type="http://schemas.openxmlformats.org/officeDocument/2006/relationships/slide" Target="/ppt/slides/slide4.xml" Id="R295403b5a10642df" /><Relationship Type="http://schemas.openxmlformats.org/officeDocument/2006/relationships/slide" Target="/ppt/slides/slide5.xml" Id="R05a8a4cd771a4478" /><Relationship Type="http://schemas.openxmlformats.org/officeDocument/2006/relationships/slide" Target="/ppt/slides/slide6.xml" Id="R460f82a0650540d8" /><Relationship Type="http://schemas.openxmlformats.org/officeDocument/2006/relationships/slide" Target="/ppt/slides/slide7.xml" Id="Ref87d783a880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592cc84f8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01b5b27e461d" /><Relationship Type="http://schemas.openxmlformats.org/officeDocument/2006/relationships/theme" Target="/ppt/slideMasters/theme/theme1.xml" Id="R4ca7a69b5587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501b5b27e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db010e9947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e8aaf0db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245a45a5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2232b7f5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97e712b9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25d09053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52753dc7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15 887 022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19 793 942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HOLTA SKAHJEM  –  79,5 %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SVENNEVIG SKAHJEM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SKAHJEM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v/Ole Bjørn Holta Skahjem, Framnesveien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44 55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839 027 982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TINVEST AS</a:t>
            </a:r>
          </a:p>
        </p:txBody>
      </p:sp>
    </p:spTree>
  </p:cSld>
  <p:clrMapOvr>
    <a:masterClrMapping xmlns:a="http://schemas.openxmlformats.org/drawingml/2006/main"/>
  </p:clrMapOvr>
</p:sld>
</file>