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268e7be539b446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edd753e9eed41cc"/>
  </p:sldMasterIdLst>
  <p:sldIdLst>
    <p:sldId xmlns:r="http://schemas.openxmlformats.org/officeDocument/2006/relationships" id="256" r:id="R00dc1963b1734ea5"/>
    <p:sldId xmlns:r="http://schemas.openxmlformats.org/officeDocument/2006/relationships" id="257" r:id="R2dc0af5cd97942aa"/>
    <p:sldId xmlns:r="http://schemas.openxmlformats.org/officeDocument/2006/relationships" id="258" r:id="R1bf2d1091bb64de9"/>
    <p:sldId xmlns:r="http://schemas.openxmlformats.org/officeDocument/2006/relationships" id="259" r:id="R1ceeaa74502f40a7"/>
    <p:sldId xmlns:r="http://schemas.openxmlformats.org/officeDocument/2006/relationships" id="260" r:id="R69e573146dd74738"/>
    <p:sldId xmlns:r="http://schemas.openxmlformats.org/officeDocument/2006/relationships" id="261" r:id="R1393b7defa75437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dd753e9eed41cc" /><Relationship Type="http://schemas.openxmlformats.org/officeDocument/2006/relationships/slide" Target="/ppt/slides/slide1.xml" Id="R00dc1963b1734ea5" /><Relationship Type="http://schemas.openxmlformats.org/officeDocument/2006/relationships/slide" Target="/ppt/slides/slide2.xml" Id="R2dc0af5cd97942aa" /><Relationship Type="http://schemas.openxmlformats.org/officeDocument/2006/relationships/slide" Target="/ppt/slides/slide3.xml" Id="R1bf2d1091bb64de9" /><Relationship Type="http://schemas.openxmlformats.org/officeDocument/2006/relationships/slide" Target="/ppt/slides/slide4.xml" Id="R1ceeaa74502f40a7" /><Relationship Type="http://schemas.openxmlformats.org/officeDocument/2006/relationships/slide" Target="/ppt/slides/slide5.xml" Id="R69e573146dd74738" /><Relationship Type="http://schemas.openxmlformats.org/officeDocument/2006/relationships/slide" Target="/ppt/slides/slide6.xml" Id="R1393b7defa75437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5990f72f3a4ff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c2f63f965d48cb" /><Relationship Type="http://schemas.openxmlformats.org/officeDocument/2006/relationships/theme" Target="/ppt/slideMasters/theme/theme1.xml" Id="R20aa8d4323a24b8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ac2f63f965d48c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a0c8e02838421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42fa282d07475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25a08c8c83471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d3d9b3c2d245b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6e95d742b2477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815bee2b2f46d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v/Ole Bjørn Holta Skahjem, Framnesveien 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3222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44 55 77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post@tinvest.no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www.tinvest.no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839 027 982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TINVEST AS</a:t>
            </a:r>
          </a:p>
        </p:txBody>
      </p:sp>
    </p:spTree>
  </p:cSld>
  <p:clrMapOvr>
    <a:masterClrMapping xmlns:a="http://schemas.openxmlformats.org/drawingml/2006/main"/>
  </p:clrMapOvr>
</p:sld>
</file>