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d3f4d23a1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967f9bcb844eb"/>
  </p:sldMasterIdLst>
  <p:sldIdLst>
    <p:sldId xmlns:r="http://schemas.openxmlformats.org/officeDocument/2006/relationships" id="256" r:id="R42c6a9aea0004885"/>
    <p:sldId xmlns:r="http://schemas.openxmlformats.org/officeDocument/2006/relationships" id="257" r:id="Rb354fe2f995d47dd"/>
    <p:sldId xmlns:r="http://schemas.openxmlformats.org/officeDocument/2006/relationships" id="258" r:id="R2d36be7650f64f04"/>
    <p:sldId xmlns:r="http://schemas.openxmlformats.org/officeDocument/2006/relationships" id="259" r:id="Rd290e7a3f1ed4190"/>
    <p:sldId xmlns:r="http://schemas.openxmlformats.org/officeDocument/2006/relationships" id="260" r:id="R94f0f23d16ff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967f9bcb844eb" /><Relationship Type="http://schemas.openxmlformats.org/officeDocument/2006/relationships/slide" Target="/ppt/slides/slide1.xml" Id="R42c6a9aea0004885" /><Relationship Type="http://schemas.openxmlformats.org/officeDocument/2006/relationships/slide" Target="/ppt/slides/slide2.xml" Id="Rb354fe2f995d47dd" /><Relationship Type="http://schemas.openxmlformats.org/officeDocument/2006/relationships/slide" Target="/ppt/slides/slide3.xml" Id="R2d36be7650f64f04" /><Relationship Type="http://schemas.openxmlformats.org/officeDocument/2006/relationships/slide" Target="/ppt/slides/slide4.xml" Id="Rd290e7a3f1ed4190" /><Relationship Type="http://schemas.openxmlformats.org/officeDocument/2006/relationships/slide" Target="/ppt/slides/slide5.xml" Id="R94f0f23d16ff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64661e9ba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a10a91f94970" /><Relationship Type="http://schemas.openxmlformats.org/officeDocument/2006/relationships/theme" Target="/ppt/slideMasters/theme/theme1.xml" Id="R20dda23563fc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fa10a91f9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04ec3b74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3271689d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f5e3e412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f5bdd623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bcf77875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