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f43f4bcdf648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539534b0f4ca0"/>
  </p:sldMasterIdLst>
  <p:sldIdLst>
    <p:sldId xmlns:r="http://schemas.openxmlformats.org/officeDocument/2006/relationships" id="256" r:id="R94520a8876ce4a6c"/>
    <p:sldId xmlns:r="http://schemas.openxmlformats.org/officeDocument/2006/relationships" id="257" r:id="R3874343cad7f46a5"/>
    <p:sldId xmlns:r="http://schemas.openxmlformats.org/officeDocument/2006/relationships" id="258" r:id="R09f5708e1141417c"/>
    <p:sldId xmlns:r="http://schemas.openxmlformats.org/officeDocument/2006/relationships" id="259" r:id="R75655aab6a5e4301"/>
    <p:sldId xmlns:r="http://schemas.openxmlformats.org/officeDocument/2006/relationships" id="260" r:id="Re3d7981827c74b77"/>
    <p:sldId xmlns:r="http://schemas.openxmlformats.org/officeDocument/2006/relationships" id="261" r:id="Rbee1dd02271947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539534b0f4ca0" /><Relationship Type="http://schemas.openxmlformats.org/officeDocument/2006/relationships/slide" Target="/ppt/slides/slide1.xml" Id="R94520a8876ce4a6c" /><Relationship Type="http://schemas.openxmlformats.org/officeDocument/2006/relationships/slide" Target="/ppt/slides/slide2.xml" Id="R3874343cad7f46a5" /><Relationship Type="http://schemas.openxmlformats.org/officeDocument/2006/relationships/slide" Target="/ppt/slides/slide3.xml" Id="R09f5708e1141417c" /><Relationship Type="http://schemas.openxmlformats.org/officeDocument/2006/relationships/slide" Target="/ppt/slides/slide4.xml" Id="R75655aab6a5e4301" /><Relationship Type="http://schemas.openxmlformats.org/officeDocument/2006/relationships/slide" Target="/ppt/slides/slide5.xml" Id="Re3d7981827c74b77" /><Relationship Type="http://schemas.openxmlformats.org/officeDocument/2006/relationships/slide" Target="/ppt/slides/slide6.xml" Id="Rbee1dd02271947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ca28172d248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2b56bf5694431" /><Relationship Type="http://schemas.openxmlformats.org/officeDocument/2006/relationships/theme" Target="/ppt/slideMasters/theme/theme1.xml" Id="R7e683868883849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2b56bf56944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548bfb0ce4c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0634f31844d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c9375376e4f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0dc450a484f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be3a26a6a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b4907e3f24d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firmapost@landkreditt.no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838 745 512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