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0cce38fc4747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355861425a4cc1"/>
  </p:sldMasterIdLst>
  <p:sldIdLst>
    <p:sldId xmlns:r="http://schemas.openxmlformats.org/officeDocument/2006/relationships" id="256" r:id="R9f26bfd625914d72"/>
    <p:sldId xmlns:r="http://schemas.openxmlformats.org/officeDocument/2006/relationships" id="257" r:id="Rbd4b9ca8d3a643a4"/>
    <p:sldId xmlns:r="http://schemas.openxmlformats.org/officeDocument/2006/relationships" id="258" r:id="Rf186a315115a40be"/>
    <p:sldId xmlns:r="http://schemas.openxmlformats.org/officeDocument/2006/relationships" id="259" r:id="R713851aea7c64e7f"/>
    <p:sldId xmlns:r="http://schemas.openxmlformats.org/officeDocument/2006/relationships" id="260" r:id="Rd55f969edac2466d"/>
    <p:sldId xmlns:r="http://schemas.openxmlformats.org/officeDocument/2006/relationships" id="261" r:id="Re47533dfa34c47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355861425a4cc1" /><Relationship Type="http://schemas.openxmlformats.org/officeDocument/2006/relationships/slide" Target="/ppt/slides/slide1.xml" Id="R9f26bfd625914d72" /><Relationship Type="http://schemas.openxmlformats.org/officeDocument/2006/relationships/slide" Target="/ppt/slides/slide2.xml" Id="Rbd4b9ca8d3a643a4" /><Relationship Type="http://schemas.openxmlformats.org/officeDocument/2006/relationships/slide" Target="/ppt/slides/slide3.xml" Id="Rf186a315115a40be" /><Relationship Type="http://schemas.openxmlformats.org/officeDocument/2006/relationships/slide" Target="/ppt/slides/slide4.xml" Id="R713851aea7c64e7f" /><Relationship Type="http://schemas.openxmlformats.org/officeDocument/2006/relationships/slide" Target="/ppt/slides/slide5.xml" Id="Rd55f969edac2466d" /><Relationship Type="http://schemas.openxmlformats.org/officeDocument/2006/relationships/slide" Target="/ppt/slides/slide6.xml" Id="Re47533dfa34c47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2c06263a2e49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b3e7728ba48ae" /><Relationship Type="http://schemas.openxmlformats.org/officeDocument/2006/relationships/theme" Target="/ppt/slideMasters/theme/theme1.xml" Id="R269e13010c024d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cb3e7728ba48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0f886ed154c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30d60b66841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2d848a5604f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a40ee353c4d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6f698bfd84c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ab402ddb94b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HALTDALEN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HALTDALEN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HALTDALEN SPAREBANK ble etablert [år] og holder til i Haltdalen.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HALTDALEN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HALTDALEN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HALTDALEN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QUENILD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FSH AS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IVAR WINSNES  –  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MARGIT BAKKA NYGÅRD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KIKAMO AS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KAB SOLUTIONS AS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HALTDALEN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Aunvegen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7383 Haltdalen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51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post@haltdalensparebank.no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www.haltdalensparebank.no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837 902 622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HALTDALEN SPAREBANK</a:t>
            </a:r>
          </a:p>
        </p:txBody>
      </p:sp>
    </p:spTree>
  </p:cSld>
  <p:clrMapOvr>
    <a:masterClrMapping xmlns:a="http://schemas.openxmlformats.org/drawingml/2006/main"/>
  </p:clrMapOvr>
</p:sld>
</file>