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ff1f61910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1045a282b4614"/>
  </p:sldMasterIdLst>
  <p:sldIdLst>
    <p:sldId xmlns:r="http://schemas.openxmlformats.org/officeDocument/2006/relationships" id="256" r:id="R35a1f7de968a4d46"/>
    <p:sldId xmlns:r="http://schemas.openxmlformats.org/officeDocument/2006/relationships" id="257" r:id="Raebcea5414a04202"/>
    <p:sldId xmlns:r="http://schemas.openxmlformats.org/officeDocument/2006/relationships" id="258" r:id="Rbfbdd0b0295542d5"/>
    <p:sldId xmlns:r="http://schemas.openxmlformats.org/officeDocument/2006/relationships" id="259" r:id="R03249dae3ae0431e"/>
    <p:sldId xmlns:r="http://schemas.openxmlformats.org/officeDocument/2006/relationships" id="260" r:id="R4b89e490ce5841ed"/>
    <p:sldId xmlns:r="http://schemas.openxmlformats.org/officeDocument/2006/relationships" id="261" r:id="R3a5e44b3b382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1045a282b4614" /><Relationship Type="http://schemas.openxmlformats.org/officeDocument/2006/relationships/slide" Target="/ppt/slides/slide1.xml" Id="R35a1f7de968a4d46" /><Relationship Type="http://schemas.openxmlformats.org/officeDocument/2006/relationships/slide" Target="/ppt/slides/slide2.xml" Id="Raebcea5414a04202" /><Relationship Type="http://schemas.openxmlformats.org/officeDocument/2006/relationships/slide" Target="/ppt/slides/slide3.xml" Id="Rbfbdd0b0295542d5" /><Relationship Type="http://schemas.openxmlformats.org/officeDocument/2006/relationships/slide" Target="/ppt/slides/slide4.xml" Id="R03249dae3ae0431e" /><Relationship Type="http://schemas.openxmlformats.org/officeDocument/2006/relationships/slide" Target="/ppt/slides/slide5.xml" Id="R4b89e490ce5841ed" /><Relationship Type="http://schemas.openxmlformats.org/officeDocument/2006/relationships/slide" Target="/ppt/slides/slide6.xml" Id="R3a5e44b3b382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3c69b472c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a829e23ea4efd" /><Relationship Type="http://schemas.openxmlformats.org/officeDocument/2006/relationships/theme" Target="/ppt/slideMasters/theme/theme1.xml" Id="R98951e24ad404e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da829e23ea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1cc74461c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88e860845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f939092b1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8938cc1e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07c6f35024c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c39cceddf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HALTDALEN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7383 Haltdalen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51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post@haltdalensparebank.no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www.haltdalensparebank.no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837 902 622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HALTDALEN SPAREBANK</a:t>
            </a:r>
          </a:p>
        </p:txBody>
      </p:sp>
    </p:spTree>
  </p:cSld>
  <p:clrMapOvr>
    <a:masterClrMapping xmlns:a="http://schemas.openxmlformats.org/drawingml/2006/main"/>
  </p:clrMapOvr>
</p:sld>
</file>