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4c9b1f84e048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787fef67764dbd"/>
  </p:sldMasterIdLst>
  <p:sldIdLst>
    <p:sldId xmlns:r="http://schemas.openxmlformats.org/officeDocument/2006/relationships" id="256" r:id="Rc80c1d94015141c7"/>
    <p:sldId xmlns:r="http://schemas.openxmlformats.org/officeDocument/2006/relationships" id="257" r:id="Rfdd02692b22a49fa"/>
    <p:sldId xmlns:r="http://schemas.openxmlformats.org/officeDocument/2006/relationships" id="258" r:id="Rf8a46870b33946d3"/>
    <p:sldId xmlns:r="http://schemas.openxmlformats.org/officeDocument/2006/relationships" id="259" r:id="R7068054613f74d0e"/>
    <p:sldId xmlns:r="http://schemas.openxmlformats.org/officeDocument/2006/relationships" id="260" r:id="R10384747a1254a36"/>
    <p:sldId xmlns:r="http://schemas.openxmlformats.org/officeDocument/2006/relationships" id="261" r:id="Re0f7ad7a2fd74d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787fef67764dbd" /><Relationship Type="http://schemas.openxmlformats.org/officeDocument/2006/relationships/slide" Target="/ppt/slides/slide1.xml" Id="Rc80c1d94015141c7" /><Relationship Type="http://schemas.openxmlformats.org/officeDocument/2006/relationships/slide" Target="/ppt/slides/slide2.xml" Id="Rfdd02692b22a49fa" /><Relationship Type="http://schemas.openxmlformats.org/officeDocument/2006/relationships/slide" Target="/ppt/slides/slide3.xml" Id="Rf8a46870b33946d3" /><Relationship Type="http://schemas.openxmlformats.org/officeDocument/2006/relationships/slide" Target="/ppt/slides/slide4.xml" Id="R7068054613f74d0e" /><Relationship Type="http://schemas.openxmlformats.org/officeDocument/2006/relationships/slide" Target="/ppt/slides/slide5.xml" Id="R10384747a1254a36" /><Relationship Type="http://schemas.openxmlformats.org/officeDocument/2006/relationships/slide" Target="/ppt/slides/slide6.xml" Id="Re0f7ad7a2fd74d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dcbf8c094049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4256b387714486" /><Relationship Type="http://schemas.openxmlformats.org/officeDocument/2006/relationships/theme" Target="/ppt/slideMasters/theme/theme1.xml" Id="Rd794eaa80c024c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4256b3877144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26321a56464c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f6679753e44e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7a20dc5c9643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4e87d1e6144c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5d3941b35d4f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bf002f2d294d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SOGN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SOGN SPAREBANK ble etablert [år] og holder til i Årdalstangen.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44,6 %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BJØRKEHAGEN AS  –  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 –  6,1 %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 HOLDING AS  –  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ØYER VEKST AS  –  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DAHLSTRØM FINN SVERRE  –  2,3 %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Statsråd Evensens veg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6885 Årdalstangen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64 85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www.sognbank.no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837 897 912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 SPAREBANK</a:t>
            </a:r>
          </a:p>
        </p:txBody>
      </p:sp>
    </p:spTree>
  </p:cSld>
  <p:clrMapOvr>
    <a:masterClrMapping xmlns:a="http://schemas.openxmlformats.org/drawingml/2006/main"/>
  </p:clrMapOvr>
</p:sld>
</file>