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5caa250f3147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5eaa08fdbe4b53"/>
  </p:sldMasterIdLst>
  <p:sldIdLst>
    <p:sldId xmlns:r="http://schemas.openxmlformats.org/officeDocument/2006/relationships" id="256" r:id="R2435b7271b2b42b7"/>
    <p:sldId xmlns:r="http://schemas.openxmlformats.org/officeDocument/2006/relationships" id="257" r:id="R868fb96855fe4632"/>
    <p:sldId xmlns:r="http://schemas.openxmlformats.org/officeDocument/2006/relationships" id="258" r:id="Rf9c4dd6d76404f80"/>
    <p:sldId xmlns:r="http://schemas.openxmlformats.org/officeDocument/2006/relationships" id="259" r:id="R4e3a5c19df8442f2"/>
    <p:sldId xmlns:r="http://schemas.openxmlformats.org/officeDocument/2006/relationships" id="260" r:id="R733643c545934d75"/>
    <p:sldId xmlns:r="http://schemas.openxmlformats.org/officeDocument/2006/relationships" id="261" r:id="R9fc9f937e19848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5eaa08fdbe4b53" /><Relationship Type="http://schemas.openxmlformats.org/officeDocument/2006/relationships/slide" Target="/ppt/slides/slide1.xml" Id="R2435b7271b2b42b7" /><Relationship Type="http://schemas.openxmlformats.org/officeDocument/2006/relationships/slide" Target="/ppt/slides/slide2.xml" Id="R868fb96855fe4632" /><Relationship Type="http://schemas.openxmlformats.org/officeDocument/2006/relationships/slide" Target="/ppt/slides/slide3.xml" Id="Rf9c4dd6d76404f80" /><Relationship Type="http://schemas.openxmlformats.org/officeDocument/2006/relationships/slide" Target="/ppt/slides/slide4.xml" Id="R4e3a5c19df8442f2" /><Relationship Type="http://schemas.openxmlformats.org/officeDocument/2006/relationships/slide" Target="/ppt/slides/slide5.xml" Id="R733643c545934d75" /><Relationship Type="http://schemas.openxmlformats.org/officeDocument/2006/relationships/slide" Target="/ppt/slides/slide6.xml" Id="R9fc9f937e19848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7538325df14a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15b94f3544eda" /><Relationship Type="http://schemas.openxmlformats.org/officeDocument/2006/relationships/theme" Target="/ppt/slideMasters/theme/theme1.xml" Id="Rfe11a2c5d1ad4c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115b94f3544e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d5dfe672c4b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dedda7ed542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ba192213a4a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d79c4cbed4f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4fe2a7d0041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c24546e7a44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SOGN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Evensens veg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64 85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www.sognbank.no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837 897 912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