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5a13fe494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a06e6377040ea"/>
  </p:sldMasterIdLst>
  <p:sldIdLst>
    <p:sldId xmlns:r="http://schemas.openxmlformats.org/officeDocument/2006/relationships" id="256" r:id="R1c766e5943074309"/>
    <p:sldId xmlns:r="http://schemas.openxmlformats.org/officeDocument/2006/relationships" id="257" r:id="Rac0e322ea857414e"/>
    <p:sldId xmlns:r="http://schemas.openxmlformats.org/officeDocument/2006/relationships" id="258" r:id="Rd733d4fe5d004a0b"/>
    <p:sldId xmlns:r="http://schemas.openxmlformats.org/officeDocument/2006/relationships" id="259" r:id="Rcdb58a49efad45e1"/>
    <p:sldId xmlns:r="http://schemas.openxmlformats.org/officeDocument/2006/relationships" id="260" r:id="R0e9d54ba2748421a"/>
    <p:sldId xmlns:r="http://schemas.openxmlformats.org/officeDocument/2006/relationships" id="261" r:id="R382932bb33df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a06e6377040ea" /><Relationship Type="http://schemas.openxmlformats.org/officeDocument/2006/relationships/slide" Target="/ppt/slides/slide1.xml" Id="R1c766e5943074309" /><Relationship Type="http://schemas.openxmlformats.org/officeDocument/2006/relationships/slide" Target="/ppt/slides/slide2.xml" Id="Rac0e322ea857414e" /><Relationship Type="http://schemas.openxmlformats.org/officeDocument/2006/relationships/slide" Target="/ppt/slides/slide3.xml" Id="Rd733d4fe5d004a0b" /><Relationship Type="http://schemas.openxmlformats.org/officeDocument/2006/relationships/slide" Target="/ppt/slides/slide4.xml" Id="Rcdb58a49efad45e1" /><Relationship Type="http://schemas.openxmlformats.org/officeDocument/2006/relationships/slide" Target="/ppt/slides/slide5.xml" Id="R0e9d54ba2748421a" /><Relationship Type="http://schemas.openxmlformats.org/officeDocument/2006/relationships/slide" Target="/ppt/slides/slide6.xml" Id="R382932bb33df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bbbc4ac5d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fe8edf924f36" /><Relationship Type="http://schemas.openxmlformats.org/officeDocument/2006/relationships/theme" Target="/ppt/slideMasters/theme/theme1.xml" Id="Rcf687acbfb4d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1fe8edf92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ac6e8742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2a2dd9b2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286ff8a5e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278867565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f9ccc2595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9565c71f5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DØSKELAND BØRGE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JAN ERIK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