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5437c4b17f4d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11eae4ce1c4cec"/>
  </p:sldMasterIdLst>
  <p:sldIdLst>
    <p:sldId xmlns:r="http://schemas.openxmlformats.org/officeDocument/2006/relationships" id="256" r:id="R47b9749cc5684e72"/>
    <p:sldId xmlns:r="http://schemas.openxmlformats.org/officeDocument/2006/relationships" id="257" r:id="Rfa1f689eae414024"/>
    <p:sldId xmlns:r="http://schemas.openxmlformats.org/officeDocument/2006/relationships" id="258" r:id="R090921f0ec3e421f"/>
    <p:sldId xmlns:r="http://schemas.openxmlformats.org/officeDocument/2006/relationships" id="259" r:id="R3f8c15dcd4c94228"/>
    <p:sldId xmlns:r="http://schemas.openxmlformats.org/officeDocument/2006/relationships" id="260" r:id="R4b7c78cd84d943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1eae4ce1c4cec" /><Relationship Type="http://schemas.openxmlformats.org/officeDocument/2006/relationships/slide" Target="/ppt/slides/slide1.xml" Id="R47b9749cc5684e72" /><Relationship Type="http://schemas.openxmlformats.org/officeDocument/2006/relationships/slide" Target="/ppt/slides/slide2.xml" Id="Rfa1f689eae414024" /><Relationship Type="http://schemas.openxmlformats.org/officeDocument/2006/relationships/slide" Target="/ppt/slides/slide3.xml" Id="R090921f0ec3e421f" /><Relationship Type="http://schemas.openxmlformats.org/officeDocument/2006/relationships/slide" Target="/ppt/slides/slide4.xml" Id="R3f8c15dcd4c94228" /><Relationship Type="http://schemas.openxmlformats.org/officeDocument/2006/relationships/slide" Target="/ppt/slides/slide5.xml" Id="R4b7c78cd84d943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a97b02dae840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5e8c7407644a8" /><Relationship Type="http://schemas.openxmlformats.org/officeDocument/2006/relationships/theme" Target="/ppt/slideMasters/theme/theme1.xml" Id="Rc8dd86cfa5f446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e5e8c7407644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18c49ef2545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3f5bcfdef4e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8901c067448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2539f861848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4a007254942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PKF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837 084 962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